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235D-67E5-4FE1-88F9-149285BF6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A0BB-D4FD-41FD-BDC6-C0C368FC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5B520-37C6-4746-8BA3-13224F72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BA619-FFD3-4A8D-940E-A83F68D7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AF04E-D6ED-45D1-A0AE-D8D7366B6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F5627-A490-4D3F-8EB1-7B8D8ECF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8D419-8E81-47C2-BC99-6B008007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17D06-27E6-4951-8601-2912AF42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E5DE9-7090-4AD7-B1C9-88BE7CA7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B3DE4-0264-4E60-9A36-C7BE6FB5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E75A-5C4F-44AF-838A-EFE2FE8D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56162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党员道德模范事迹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党员道德模范的标准与要求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党员道德模范的先进事迹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党员道德模范的影响与贡献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学习党员道德模范的途径与方法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通过宣传党员道德模范事迹，弘扬社会主义核心价值观，引导广大党员和群众树立正确的道德观念。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通过表彰党员道德模范，推动党风廉政建设，营造风清气正的政治生态。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发挥榜样引领作用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通过宣传党员道德模范的先进事迹，发挥榜样引领作用，激励广大党员和群众见贤思齐、争当先进。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党员道德模范是指在思想道德、工作作风、生活情趣等方面表现突出，具有广泛群众基础和良好社会影响的优秀党员。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党员道德模范是党员队伍中的优秀代表，他们的事迹彰显了党员的先进性和纯洁性。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彰显党员先进性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通过宣传党员道德模范事迹，可以引领良好社会风尚的形成和发展。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党员道德模范在工作中勇于创新、甘于奉献，为事业发展做出了积极贡献。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党员道德模范的定义和意义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党员道德模范的标准与要求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始终坚持马克思主义信仰，牢固树立共产主义远大理想和中国特色社会主义共同理想。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在思想上、政治上、行动上始终与党中央保持高度一致，坚决拥护党的路线方针政策。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在大是大非面前保持清醒头脑，敢于坚持原则，勇于同各种错误思潮和倾向作斗争。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坚定的理想信念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树立正确的世界观、人生观、价值观，追求高尚的道德情操。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做到诚实守信、敬业奉献、团结友善、勤俭节约，积极践行社会主义核心价值观。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860" r="1286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99" r="117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自觉遵守社会公德、职业道德、家庭美德，恪守公民基本道德规范。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高尚的道德品质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在本职工作中兢兢业业、勤勤恳恳，创造出优异的工作业绩。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勇于创新，积极探索工作新思路、新方法，提高工作效率和质量。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在急难险重任务面前勇挑重担，敢于担当，充分发挥先锋模范作用。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突出的工作业绩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密切联系群众，关心群众疾苦，积极为群众排忧解难。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做到公正廉洁、勤政为民，以实际行动赢得群众的信任和拥护。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在群众中享有较高威信和良好声誉，成为群众心目中的楷模和榜样。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良好的群众口碑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党员道德模范的先进事迹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始终坚守共产主义信仰，对党忠诚，对人民忠诚，始终保持政治上的清醒和坚定。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服从组织安排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遵守党的纪律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积极响应党的号召，服从组织安排，在关键时刻和重大任务面前，能够挺身而出，勇挑重担。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严格遵守党的政治纪律、组织纪律、工作纪律等，自觉维护党的团结统一和形象。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忠诚于党和人民的事业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在工作中敢于直面问题，勇于承担责任，不推诿、不扯皮，积极寻求解决问题的办法。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敢于承担责任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始终把党和人民的利益放在首位，个人利益服从集体利益，局部利益服从全局利益，具有“舍小家顾大家”的奉献精神。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在工作中不怕困难、不怕挫折，具有艰苦奋斗的作风和奋发有为的精神状态。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艰苦奋斗作风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勇于担当，无私奉献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践行群众路线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在工作中坚持群众路线，注重调查研究，了解实际情况，从群众中来、到群众中去。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始终保持与人民群众的血肉联系，关心群众疾苦，倾听群众呼声，积极为群众排忧解难。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全心全意为人民服务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始终把为人民服务作为自己的行动指南，尽心尽力为群众办实事、办好事。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坚守初心，服务群众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https://d.book118.com/307056162201006053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2024-09-28T00:33:12.451</cp:lastPrinted>
  <dcterms:created xsi:type="dcterms:W3CDTF">2024-09-27T16:33:12Z</dcterms:created>
  <dcterms:modified xsi:type="dcterms:W3CDTF">2024-09-27T16:33:14Z</dcterms:modified>
</cp:coreProperties>
</file>