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2C59F-9306-4AB1-83D6-70A4CC0C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DDD5E-2587-4793-9315-752A5005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4BFD5-B517-4FAB-A079-301CC59D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C533C-0B50-483F-B758-AAFDE3FF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BE15F-0AE6-429A-8EFB-65053D92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30678-1919-4DC2-AA8D-6D5911FA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E632D-D3BA-4E4C-AF99-CF16F369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1E533-075C-4171-B53F-63B10950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B18A5-937E-4CB6-BF5E-3E1B764F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8A403-F0EC-4480-A400-1BD541F4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991B8-C1E1-4B42-842A-7B87CA28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0152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宽带数字电视ITV产品总体介绍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ITV产品技术原理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ITV产品功能与应用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ITV产品优势分析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ITV产品市场前景展望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7188" r="371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ITV（Interactive Television）即交互式电视，是一种利用宽带网络提供双向互动服务的电视形态。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ITV产品通过集成互联网、多媒体、通讯等多种技术，为用户提供包括视频点播、时移回看、互动游戏、在线教育、智能家居等在内的多元化服务。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ITV产品定义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以单向传输的数字电视信号为主，用户只能被动接收节目。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引入互动功能，用户可以通过遥控器或键盘进行简单的交互操作。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实现全面互动，用户可以自由选择节目、参与节目互动、享受个性化服务。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ITV产品发展历程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随着宽带网络的普及和用户对高品质生活的追求，ITV市场规模不断扩大。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各大运营商纷纷推出自己的ITV产品，形成激烈的市场竞争。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ITV产品将不断融合新技术、新应用，向智能化、个性化、社交化方向发展。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ITV产品市场现状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047" r="7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宽带数字电视技术基础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数字电视信号编码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采用高效的视频压缩编码技术，如MPEG-2、MPEG-4或H.264等，对电视信号进行压缩编码，降低传输带宽需求。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宽带传输技术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利用DSL、FTTH、LAN等宽带接入技术，实现高速数据传输，保证电视信号的实时性和高质量。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数字电视解调与解码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在接收端，对数字电视信号进行解调、解码，还原出原始的视音频信号。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ITV产品提供图形化用户界面，用户可通过遥控器或手机APP进行操作，实现节目选择、播放控制、信息查询等功能。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用户交互界面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ITV产品内置高性能处理器和专用芯片，对数字电视信号进行实时处理，并通过宽带网络将信号传输到用户终端。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信号处理与传输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ITV产品通过与内容提供商和服务平台的合作，为用户提供丰富的节目内容、应用服务和互动体验。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内容提供与服务平台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ITV产品工作原理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839" r="3783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ITV产品支持高清、超高清视频格式，提供高清晰度的画质体验。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高清画质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用户可通过ITV产品实现节目点播、回放、时移等互动功能，满足个性化观看需求。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ITV产品可集成互联网应用、语音通话、智能家居控制等多项业务功能，为用户提供一站式的智能家庭服务。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多业务融合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ITV产品支持远程管理、故障诊断、软件升级等智能化管理功能，提高运营效率和用户满意度。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ITV产品技术特点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ITV产品功能与应用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高清视频播放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电视节目直播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互动点播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回看与预约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ITV产品基本功能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支持多种格式的高清视频文件播放，提供流畅、清晰的视觉体验。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可接收并播放各类卫星、有线、地面波等电视信号，实现实时观看电视节目。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提供丰富的电影、电视剧、综艺、动漫等节目资源，用户可根据个人喜好随时点播观看。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支持对已播节目的回看功能，以及预约即将播出的节目，方便用户灵活安排观看时间。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https://d.book118.com/307060152135006040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2024-09-13T05:41:55.477</cp:lastPrinted>
  <dcterms:created xsi:type="dcterms:W3CDTF">2024-09-12T21:41:55Z</dcterms:created>
  <dcterms:modified xsi:type="dcterms:W3CDTF">2024-09-12T21:41:57Z</dcterms:modified>
</cp:coreProperties>
</file>