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5727D-F3CC-4642-93FD-8FAF4C73C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F9340-8DB3-4001-BB07-8244F0E7F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1599C-F27B-4410-A51E-01AA85C8E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F75B0-FF4F-475A-AEF7-987B71AB0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D2C04C-5D26-4D09-B95B-8B4EFE10B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306579-3ED7-4126-9AFD-6F528A290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163FF1-94DB-4B7D-A7E3-37ED3D297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E6D0D-2631-4396-8228-E7E613BF4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0A87F-CEED-4632-8766-6DB5CAB28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AB3BA-984D-4D7F-B53A-813B993DE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FB5B0-5ECC-4BBB-B3B9-20316AA9B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6110310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扶梯广告策划方案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媒介选择与投放策略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效果评估与优化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通过扶梯广告，提升品牌在目标受众中的知名度。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选择受众集中的场所进行广告投放，如大型购物中心、地铁站等，利用扶梯的频繁使用和高度曝光率，使品牌信息广泛传播。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品牌知名度提升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通过扶梯广告的宣传，促进产品的销售量增长。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设计吸引人的广告内容和视觉效果，突出产品特点和优势，激发消费者的购买欲望。同时，配合促销活动和优惠券等营销手段，提高转化率。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销售量增长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通过扶梯广告传达品牌价值和理念，增强客户对品牌的忠诚度。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在广告中融入品牌故事和企业文化，展示品牌的独特性和价值观，与消费者建立情感联系。同时，提供优质的售后服务和客户体验，以保持客户对品牌的信任和忠诚度。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客户忠诚度提高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目标受众分析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18-25岁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这个年龄段的受众通常是学生和刚步入社会的年轻人，他们追求时尚、潮流，对新事物充满好奇。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26-35岁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这个年龄段的受众通常是职场人士，他们注重品质、品牌，有一定的购买力。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36-45岁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这个年龄段的受众通常是有家庭的中年人，他们注重实用、性价比，是家庭消费的主力军。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年龄段分析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男性通常更注重实用、性能和价值，对科技、汽车、运动等领域的产品感兴趣。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女性通常更注重外观、品质和情感价值，对美妆、服装、家居等领域的产品感兴趣。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社交媒体是现代人获取信息的重要渠道，扶梯广告可以通过社交媒体平台进行传播，提高曝光率。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娱乐休闲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现代人在娱乐休闲方面的消费比例较高，扶梯广告可以针对电影、旅游、游戏等领域进行策划，吸引受众的注意力。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线上购物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现代人越来越依赖线上购物，许多扶梯广告可以通过电商平台链接等方式引导受众进行购买。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消费习惯与喜好分析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https://d.book118.com/307061103104006026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2024-08-31T15:26:36.307</cp:lastPrinted>
  <dcterms:created xsi:type="dcterms:W3CDTF">2024-08-31T07:26:36Z</dcterms:created>
  <dcterms:modified xsi:type="dcterms:W3CDTF">2024-08-31T07:26:38Z</dcterms:modified>
</cp:coreProperties>
</file>