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C7531-2248-4BE5-B0CA-EAAB56A0E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E4AB4-EE4E-4055-BC28-A15F4B0E4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CBB64-7079-4B7A-AB24-BC378757C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B1B91-C91A-4CA7-9121-396DDB8BC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5670FA-F9B4-4C6D-B872-C202F7F05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F2894-327D-4416-88E5-6690A2F0B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A835FE-92C9-415C-B464-6AC0282F5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09D6C-2F78-4345-9D0F-7889E4CB3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54253-3B98-4809-90CD-93D5A52B3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21F81-2694-477B-95E2-BD729122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82338-9376-477B-9B3B-1E44F43BD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63013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牢记交通安全法规遵守红绿灯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红绿灯的作用与意义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遵守交通安全法规的重要性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违反交通安全法规的危害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如何牢记交通安全法规遵守红绿灯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交通安全法规概述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89" b="116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交通法规的体系与结构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国家层面的交通安全法规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包括《中华人民共和国道路交通安全法》等，规定了交通参与者的基本权利和义务，以及交通安全管理的基本原则和制度。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地方层面的交通安全法规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各省、市、自治区根据本地实际情况制定的地方性交通法规，对特定地区的交通参与者和管理者具有约束力。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专门领域的交通安全法规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如《机动车驾驶证申领和使用规定》、《道路交通事故处理程序规定》等，针对特定领域或特定问题制定的详细规定。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早在古代，人们就开始制定一些简单的交通规则，如“车马行人各行其道”等，以保障交通秩序和安全。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古代交通法规的起源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随着交通工具的发展和城市化进程的加速，近代交通法规逐渐形成，包括道路建设、交通信号、车辆管理等方面的规定。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近代交通法规的形成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现代交通法规不断适应社会发展的需要，不断完善和更新，涵盖了更加广泛的领域和更加详细的内容。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现代交通法规的完善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38" r="18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交通参与者的权利和义务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交通参与者包括行人、非机动车驾驶人、机动车驾驶人等，他们各自享有相应的权利，同时也需要履行相应的义务，如遵守交通规则、保障交通安全等。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交通安全管理原则和制度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交通安全管理原则包括预防为主、综合治理、依法管理等，交通安全管理制度包括道路交通安全责任制、交通事故应急救援制度等。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交通违法行为的认定和处罚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交通违法行为是指违反交通安全法规的行为，如超速、闯红灯、酒后驾驶等。对于交通违法行为，交通安全法规规定了相应的认定标准和处罚措施，以保障交通秩序和安全。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红绿灯的作用与意义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58" r="119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绿灯的起源可以追溯到19世纪初的英国，当时交通混乱，马车和行人争道导致了许多交通事故。为了解决这个问题，英国政府于1868年在伦敦的主要街道上安装了世界上第一盏煤气交通信号灯，用以控制交通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随着科技的进步和城市化进程的加快，红绿灯逐渐普及并不断完善。从最初的煤气灯到现代的LED灯，从手动控制到自动控制，红绿灯的技术和管理水平不断提高，为城市交通的安全和顺畅发挥了重要作用。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红绿灯的起源与发展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红绿灯通过发光二极管（LED）或白炽灯等光源发出红、黄、绿三种颜色的光信号，以指示交通参与者停止、注意或通行。红灯表示停止，黄灯表示注意准备停止，绿灯表示通行。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根据使用场景和功能需求的不同，红绿灯可以分为多种类型，如机动车信号灯、非机动车信号灯、人行横道信号灯、方向指示信号灯等。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红绿灯的工作原理与类型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红绿灯通过规范交通参与者的行为，减少交通事故的发生。在繁忙的交叉路口或人行横道，红绿灯可以确保车辆和行人有序通行，避免混乱和冲突。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通过合理的配时方案，红绿灯可以优化交通流的组织和调度，提高道路的通行能力。例如，在高峰时段采用更长的绿灯时间可以减少车辆的等待时间，缓解交通拥堵。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培养交通文明意识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遵守红绿灯是交通文明的重要体现。通过遵守交通规则，尊重他人的路权和安全，可以培养公众的交通安全意识和文明素养。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红绿灯在交通中的作用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遵守交通安全法规的重要性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保障人身安全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通过遵守交通信号、限速等规定，可以避免因违规行驶而导致的交通事故，减少人员伤亡。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遵守交通安全法规可以有效降低交通事故的发生率，从而保障行人和驾驶员的人身安全。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https://d.book118.com/307063013064006035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2024-09-09T21:48:01.548</cp:lastPrinted>
  <dcterms:created xsi:type="dcterms:W3CDTF">2024-09-09T13:48:01Z</dcterms:created>
  <dcterms:modified xsi:type="dcterms:W3CDTF">2024-09-09T13:48:03Z</dcterms:modified>
</cp:coreProperties>
</file>