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A8ACA3-B6B8-4033-8320-DD44E74B49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5F6B0F-591C-4293-9189-6D4FDDB00E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3E2FF7-9CEC-4DE8-BF41-809167B545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8B16DFD-FB0E-4723-A8F3-170E56D451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67B9862-BBCE-4FBD-AD5D-A678425BE1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B0E0FF7-2C0E-41A2-93D0-C6F36D89F1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EF69EC5-E28D-493B-B0D2-2CCB73466A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660A810-5696-4DBB-AB52-83C3DB4005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BBE6AE8-298B-4715-AF7C-698646187C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10A47B-EB04-426F-97FF-E78CCE67D6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9C82C1-4307-4F63-9F64-374BAB2CAD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07064016003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11708" y="1595439"/>
            <a:ext cx="57721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我的中国梦</a:t>
            </a:r>
          </a:p>
        </p:txBody>
      </p:sp>
      <p:sp>
        <p:nvSpPr>
          <p:cNvPr id="4" name="AutoShape 4"/>
          <p:cNvSpPr/>
          <p:nvPr/>
        </p:nvSpPr>
        <p:spPr>
          <a:xfrm>
            <a:off x="1105622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36425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054506" y="5422868"/>
            <a:ext cx="4785198" cy="0"/>
          </a:xfrm>
          <a:prstGeom prst="line">
            <a:avLst/>
          </a:prstGeom>
          <a:ln w="9525">
            <a:solidFill>
              <a:srgbClr val="000000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807827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中国梦的内涵与特点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我的中国梦——个人梦想与国家梦想的融合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中国梦的实践路径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中国梦的挑战与机遇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实现中国梦的责任与担当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10775" y="2073592"/>
            <a:ext cx="1835690" cy="2710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5340" y="2000511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当前中国正处于实现中华民族伟大复兴的关键时期，中国梦的提出顺应了时代潮流，体现了全体中国人民的共同愿望。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中国梦是习近平总书记提出的重要理念，他强调实现中华民族伟大复兴是近代以来中华民族最伟大的梦想，并号召全体中国人民为之奋斗。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主题的提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领导人倡导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时代背景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促进交流合作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中国梦的实现需要全体中国人民的共同努力，也需要与国际社会加强交流合作。通过汇报可以促进国内外各界的交流与合作，共同推动中国梦的实现。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激发爱国热情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通过汇报中国梦，可以激发听众的爱国热情，增强民族自豪感和自信心，凝聚起实现中国梦的强大力量。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明确奋斗目标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中国梦是国家富强、民族振兴、人民幸福的梦想，通过汇报可以让听众更加明确自己的奋斗目标，积极投身到实现中国梦的伟大事业中。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展示中国成就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近年来，中国在各个领域取得了举世瞩目的成就，通过汇报可以展示中国的综合国力和国际地位，提高中国的国际影响力和话语权。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汇报的目的和意义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5340" y="2000511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中国梦的内涵与特点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中国梦的内涵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国家富强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中国梦的首要内涵是实现国家的繁荣富强，包括经济持续健康发展，人民生活水平全面提高，国际地位显著提升等方面。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民族振兴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中国梦强调中华民族的伟大复兴，包括民族文化的传承与创新，民族精神的弘扬与培育，民族凝聚力的增强等方面。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人民幸福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中国梦的核心是追求人民的幸福，包括保障和改善民生，促进社会公平正义，提高人民生活质量等方面。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9391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14135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1098456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779391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14135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1098456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6360328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495073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>
            <a:off x="6679393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AutoShape 11"/>
          <p:cNvSpPr/>
          <p:nvPr/>
        </p:nvSpPr>
        <p:spPr>
          <a:xfrm>
            <a:off x="6360328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495073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H="1">
            <a:off x="6679393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1574907" y="1645216"/>
            <a:ext cx="45243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时代性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4907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中国梦是在新的历史条件下提出的，具有鲜明的时代特征，体现了当代中国人民的共同愿望和追求。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74907" y="3693472"/>
            <a:ext cx="4781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实践性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74907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中国梦是可实现的梦想，需要全体中国人民的共同努力和奋斗，需要在实践中不断探索和前进。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37966" y="3693472"/>
            <a:ext cx="47529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包容性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37966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中国梦是开放、包容、共享的梦想，不仅属于中国人民，也属于世界各国人民，体现了中国和平发展的理念和构建人类命运共同体的思想。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15079" y="1645216"/>
            <a:ext cx="46767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民族性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315079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中国梦深深植根于中华民族的历史文化传统之中，体现了中华民族的整体利益和共同意志。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中国梦的特点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5340" y="2000511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我的中国梦——个人梦想与国家梦想的融合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成为一名优秀的专业人士，在自己的领域里取得卓越的成就。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拥有一个幸福美满的家庭，与家人共同创造美好的回忆。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积极投身社会公益事业，用自己的力量为社会做出贡献。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我的个人梦想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916780" y="4201877"/>
            <a:ext cx="10213108" cy="0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2187305" y="3956762"/>
            <a:ext cx="490229" cy="49022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285351" y="4054808"/>
            <a:ext cx="294138" cy="294138"/>
          </a:xfrm>
          <a:custGeom>
            <a:rect l="l" t="t" r="r" b="b"/>
            <a:pathLst>
              <a:path w="304800" h="304800"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close/>
                <a:moveTo>
                  <a:pt x="128778" y="222723"/>
                </a:moveTo>
                <a:lnTo>
                  <a:pt x="58655" y="152591"/>
                </a:lnTo>
                <a:lnTo>
                  <a:pt x="85592" y="125654"/>
                </a:lnTo>
                <a:lnTo>
                  <a:pt x="128768" y="168850"/>
                </a:lnTo>
                <a:lnTo>
                  <a:pt x="220370" y="77248"/>
                </a:lnTo>
                <a:lnTo>
                  <a:pt x="247307" y="104184"/>
                </a:lnTo>
                <a:lnTo>
                  <a:pt x="128778" y="22272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778219" y="3956762"/>
            <a:ext cx="490229" cy="49022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888549" y="4690831"/>
            <a:ext cx="348659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个人梦想与国家梦想相互促进，相互成就。个人在追求梦想的过程中，也在为国家的发展做出贡献；同时，国家的繁荣稳定也为个人梦想的实现提供了更好的环境和条件。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9371589" y="3956762"/>
            <a:ext cx="490229" cy="49022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5847668" y="4026211"/>
            <a:ext cx="351331" cy="351331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469635" y="4054808"/>
            <a:ext cx="294138" cy="294138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89125" y="4690831"/>
            <a:ext cx="348659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个人梦想的实现离不开国家的繁荣稳定。只有国家经济持续发展，社会和谐稳定，个人才能拥有更好的发展机遇和条件。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401959" y="4690831"/>
            <a:ext cx="348659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国家的梦想也需要每个人的共同努力。每个人都是国家的一份子，只有大家齐心协力，共同奋斗，才能实现国家的梦想。</a:t>
            </a: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2"/>
          <a:srcRect t="4762" b="4762"/>
          <a:stretch>
            <a:fillRect/>
          </a:stretch>
        </p:blipFill>
        <p:spPr>
          <a:xfrm>
            <a:off x="734949" y="1334615"/>
            <a:ext cx="3413760" cy="231648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3"/>
          <a:srcRect t="16071" b="16071"/>
          <a:stretch>
            <a:fillRect/>
          </a:stretch>
        </p:blipFill>
        <p:spPr>
          <a:xfrm>
            <a:off x="4316454" y="1334615"/>
            <a:ext cx="3413760" cy="231648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4"/>
          <a:srcRect t="16071" b="16071"/>
          <a:stretch>
            <a:fillRect/>
          </a:stretch>
        </p:blipFill>
        <p:spPr>
          <a:xfrm>
            <a:off x="7897958" y="1334615"/>
            <a:ext cx="3413760" cy="2316480"/>
          </a:xfrm>
          <a:prstGeom prst="rect">
            <a:avLst/>
          </a:prstGeom>
        </p:spPr>
      </p:pic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个人梦想与国家梦想的关联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2036075" y="5949378"/>
            <a:ext cx="4507652" cy="4507652"/>
          </a:xfrm>
          <a:prstGeom prst="ellipse">
            <a:avLst/>
          </a:prstGeom>
          <a:solidFill>
            <a:schemeClr val="accent2">
              <a:alpha val="1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824897" y="-3412461"/>
            <a:ext cx="4507652" cy="4507652"/>
          </a:xfrm>
          <a:prstGeom prst="ellipse">
            <a:avLst/>
          </a:prstGeom>
          <a:solidFill>
            <a:schemeClr val="accent2">
              <a:alpha val="1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9391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914135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 flipH="1">
            <a:off x="1098456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AutoShape 7"/>
          <p:cNvSpPr/>
          <p:nvPr/>
        </p:nvSpPr>
        <p:spPr>
          <a:xfrm>
            <a:off x="11078723" y="5451328"/>
            <a:ext cx="569999" cy="569999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79391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14135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>
            <a:off x="1098456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AutoShape 11"/>
          <p:cNvSpPr/>
          <p:nvPr/>
        </p:nvSpPr>
        <p:spPr>
          <a:xfrm>
            <a:off x="6360328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495073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H="1">
            <a:off x="6679393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AutoShape 14"/>
          <p:cNvSpPr/>
          <p:nvPr/>
        </p:nvSpPr>
        <p:spPr>
          <a:xfrm>
            <a:off x="6360328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495073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6679393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1574907" y="1754944"/>
            <a:ext cx="3905833" cy="18394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树立正确的价值观和人生观。个人的梦想应该符合社会的价值观和道德标准，以积极向上的态度追求自己的梦想。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574907" y="3803200"/>
            <a:ext cx="3905833" cy="18394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积极投身社会实践，参与公益事业。通过参与社会实践和公益事业，个人可以更好地了解社会需求和国家发展方向，同时也可以为社会做出贡献，实现个人价值。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316589" y="3803200"/>
            <a:ext cx="3905833" cy="18394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不断提升自己的素质和能力。个人应该不断学习和提升自己的素质和能力，以更好地适应社会的发展和变化，为实现自己的梦想和国家的梦想做出贡献。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16589" y="1754944"/>
            <a:ext cx="3905833" cy="18394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关注国家大事，了解国家政策。个人应该积极关注国家的发展动态和政策导向，将自己的梦想与国家的发展方向相结合。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如何实现个人梦想与国家梦想的融合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https://d.book118.com/307064016003006046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59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2024-09-20T22:56:00.470</cp:lastPrinted>
  <dcterms:created xsi:type="dcterms:W3CDTF">2024-09-20T14:56:00Z</dcterms:created>
  <dcterms:modified xsi:type="dcterms:W3CDTF">2024-09-20T14:56:02Z</dcterms:modified>
</cp:coreProperties>
</file>