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7FEAC-55B9-4909-AB47-340A25E29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CF694-6084-4770-AEE0-5808B6363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E5CAB-603F-415E-A403-4C2C4D98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B2770-E740-4E77-A58E-95FEBC71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2E9445-F9B0-4CC3-A002-96F6C996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A931C-8565-4D96-BA7D-50703BAE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C016F-7CD3-4E36-8B43-C1D5814C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3819D-8F3C-4C1C-9A74-56FD15A6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A2C98-3468-4A44-BB04-6247EFFC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8312F-3363-4EFB-B47B-661EAF6A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4FC21-AA6E-496B-ADFF-4932CF2D7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6413204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国瑞信安等级保护检查工具箱介绍v20发布版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案例分析与客户评价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未来发展规划与合作机会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信息安全等级保护制度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是我国信息安全保障的基本制度，通过对信息系统进行分等级的安全保护和监管，保障信息安全。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工具箱研发背景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随着信息化建设的深入，等级保护制度实施面临诸多挑战，如检查效率低下、检查结果不准确等，因此急需一款专业的工具箱来提高等级保护检查工作的效率和质量。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国瑞信安等级保护检查工具箱的研发，旨在提供一款全面、高效、易用的检查工具，帮助用户快速、准确地完成等级保护检查工作，提升信息安全保障能力。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工具箱背景与意义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26" b="13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适用于各类需要进行信息安全等级保护检查的单位和组织，包括政府机构、企事业单位、教育机构和广大社会公众等。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主要针对信息安全管理人员、系统管理员、网络安全工程师等负责信息系统安全的人员。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v20发布版更新内容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在原有版本基础上，增加了对最新等级保护标准的支持，修复了已知的一些bug，并优化了用户体验。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新增了自动化检查功能，能够自动识别信息系统中的安全漏洞和风险；新增了检查结果可视化功能，以图表形式展示检查结果，更加直观易懂。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对工具箱的界面进行了改进，使其更加简洁易用；对检查流程进行了优化，提高了检查效率；同时，还增加了对多平台的支持，使得工具箱可以在更多操作系统上运行。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版本更新说明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功能特点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工具箱全面覆盖了等级保护2.0的所有技术要求和管理要求，确保用户能够全面满足合规性检查需求。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针对每个等级保护要求，工具箱都提供了深度检测功能，能够发现潜在的安全风险和漏洞。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用户可以根据自身实际情况，灵活配置检测项和检测策略，确保检测的准确性和有效性。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全面覆盖等级保护要求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高度集成化，便于携带与使用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集成度高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工具箱采用了高度集成化的设计，将多个检测工具和功能集成在一个便携式的硬件设备中，方便用户随身携带和使用。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操作简便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工具箱提供了简洁明了的操作界面和流程，用户只需简单几步即可完成检测任务的配置和执行。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跨平台支持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工具箱支持Windows、Linux等多种操作系统，可满足不同用户的需求。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自动修复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对于识别出的安全风险和漏洞，工具箱提供了自动修复功能，能够大大提高用户的修复效率。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工具箱内置了专家系统，能够根据用户的检测结果和历史数据，为用户提供个性化的安全建议和解决方案。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工具箱具备智能识别功能，能够自动识别被测系统的类型和版本，并自动匹配相应的检测策略。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智能化辅助检查，提高效率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报告生成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工具箱支持多种格式的报告生成，包括Word、PDF、Excel等，用户可以根据自身需求选择合适的报告格式。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自定义模板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用户可以根据自身实际情况，自定义报告模板和样式，使得生成的报告更加符合自身需求。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工具箱具备强大的数据分析功能，能够对检测结果进行深度挖掘和分析，帮助用户发现潜在的安全趋势和规律。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强大的数据分析与报告生成功能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技术架构与优势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48" b="167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工具箱采用先进的云计算和大数据技术，实现高效、灵活的数据处理和存储，满足大规模安全检查需求。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基于云计算和大数据技术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工具箱采用模块化设计，方便用户根据实际需求进行定制和扩展，提高使用便捷性和灵活性。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工具箱提供多层次的安全防护机制，包括数据传输加密、访问控制、安全审计等，确保用户数据的安全性。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多层次安全防护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先进的技术架构支持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持续的维护和支持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工具箱提供持续的维护和技术支持服务，及时响应用户反馈和需求，确保用户在使用过程中获得最佳体验。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工具箱采用高可用性设计，支持负载均衡和容错机制，确保在高并发或故障情况下仍能保持稳定的性能。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工具箱在开发过程中遵循严格的质量控制标准，进行多轮测试和优化，确保产品的稳定性和可靠性。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高可靠性、稳定性保障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支持多种操作系统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工具箱支持Windows、Linux等多种操作系统，方便用户在不同环境下进行使用。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兼容多种数据库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工具箱兼容Oracle、MySQL、SQL Server等多种数据库，满足用户不同数据存储和处理需求。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良好的硬件兼容性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工具箱对硬件设备的兼容性良好，支持多种服务器和网络设备，方便用户进行部署和配置。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跨平台兼容性良好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工具箱团队不断关注行业最新技术动态，积极引入新技术和新方法，提升产品的技术水平和竞争力。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不断引入新技术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工具箱团队持续优化产品性能，提高处理速度、降低资源消耗，提升用户体验和满意度。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持续优化产品性能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工具箱团队积极参与行业交流和合作，与业界专家和企业共同探讨安全领域的发展趋势和挑战，推动行业的技术进步和发展。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积极参与行业交流和合作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持续创新，保持技术领先地位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https://d.book118.com/307064132045006035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2024-09-09T15:57:45.573</cp:lastPrinted>
  <dcterms:created xsi:type="dcterms:W3CDTF">2024-09-09T07:57:45Z</dcterms:created>
  <dcterms:modified xsi:type="dcterms:W3CDTF">2024-09-09T07:57:47Z</dcterms:modified>
</cp:coreProperties>
</file>