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3B6F8-7B82-4525-9A40-D8F56E893A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B84FD-75B4-4461-9F4B-D153C3A6C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00D03F-9C66-43B8-B53B-B6E12C21C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96DAAA-56E9-4503-9546-26655C615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6ED725-D2F8-4089-B73D-DAAA10EB65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4EC69C-5A5B-4485-A926-1F47B46237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7843CE-B1CB-4372-A015-34EA3A65C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6F2DE-4FFE-4F86-A95E-099F3A97F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E7D3B3-E9B9-429A-AEAE-097E3E840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7A3CF4-36BC-4884-B1A5-11FD2517E9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5B9814-67F6-4ED0-BD0E-654C981A4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706510301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教学查房PPT结尾\n## 1.教学查房的目的和意义\n### 1.1教学查房在医学教育中的重要性\n### 1.2教学查房对学生和教师的促进作用\n### 1.3教学查房与临床实践的结合\n## 2.教学查房的组织和实施\n### 2.1教学查房的策划和准备\n### 2.2教学查房的实施过程\n### 2.3教学查房后的反馈和改进\n## 3.教学查房案例分析\n### 3.1成功的教学查房案例分析\n### 3.2教学查房中存在的问题及原因\n### 3.3如何提高教学查房的效果\n## 4.教学查房的未来发展趋势\n### 4.1教学查房与新兴技术的融合\n### 4.2教学查房模式的创新与实践\n### 4.3教学查房与医学教育改革的关联\n## 5.总结与建议\n### 5.1教学查房在医学教育中的重要地位\n### 5.2提高教学查房效果的方法与策略\n### 5.3对教学查房未来发展的展望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教学查房PPT结尾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教学查房的目的和意义</a:t>
            </a:r>
            <a:endParaRPr/>
          </a:p>
        </p:txBody>
      </p:sp>
      <p:sp>
        <p:nvSpPr>
          <p:cNvPr id="1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5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6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6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提高学生的临床实践能力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通过真实病例进行操作，提高学生的临床操作技能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培养学生的临床思维能力，学会分析问题和解决问题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提高学生的医患沟通技巧，学会与患者建立良好的关系</a:t>
                </a:r>
                <a:endParaRPr/>
              </a:p>
            </p:txBody>
          </p:sp>
          <p:sp>
            <p:nvSpPr>
              <p:cNvPr id="16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培养教师的教学能力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通过教学查房，教师可以了解学生的临床操作情况，及时调整教学方法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教师之间可以相互学习，提高教学水平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教学查房有助于教师发现自身教学不足，进行改进</a:t>
                </a:r>
                <a:endParaRPr/>
              </a:p>
            </p:txBody>
          </p:sp>
          <p:sp>
            <p:nvSpPr>
              <p:cNvPr id="16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6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促进临床医学的发展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教学查房可以提高临床医生的诊断和治疗水平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有助于临床医生之间的学术交流，推动临床医学的发展</a:t>
                </a:r>
                <a:endParaRPr/>
              </a:p>
            </p:txBody>
          </p:sp>
          <p:sp>
            <p:nvSpPr>
              <p:cNvPr id="17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教学查房在医学教育中的重要性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对学生的促进作用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提高学生的临床操作技能，培养临床实践能力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培养学生的临床思维能力，学会分析问题和解决问题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提高学生的医患沟通技巧，学会与患者建立良好的关系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对教师的促进作用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了解学生的临床操作情况，及时调整教学方法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教师之间可以相互学习，提高教学水平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发现自身教学不足，进行改进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教学查房对学生和教师的促进作用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教学查房与临床实践的结合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9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教学查房以临床实践为基础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通过临床实践，学生可以更好地理解理论知识，提高临床技能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教师可以根据临床实践，调整教学内容，提高教学质量</a:t>
                </a:r>
                <a:endParaRPr/>
              </a:p>
            </p:txBody>
          </p:sp>
          <p:pic>
            <p:nvPicPr>
              <p:cNvPr id="19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临床实践是教学查房的重要环节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教学查房可以检验学生的临床实践能力，发现存在的问题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教学查房有助于提高学生的临床实践能力，培养优秀的医学人才</a:t>
                </a:r>
                <a:endParaRPr/>
              </a:p>
            </p:txBody>
          </p:sp>
          <p:pic>
            <p:nvPicPr>
              <p:cNvPr id="20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6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教学查房的组织和实施</a:t>
            </a:r>
            <a:endParaRPr/>
          </a:p>
        </p:txBody>
      </p:sp>
      <p:sp>
        <p:nvSpPr>
          <p:cNvPr id="207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1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11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1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确定教学查房的目标和内容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根据教学大纲，制定教学查房的目标和内容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考虑学生的实际情况，制定合适的教学查房计划</a:t>
                </a:r>
                <a:endParaRPr/>
              </a:p>
            </p:txBody>
          </p:sp>
          <p:sp>
            <p:nvSpPr>
              <p:cNvPr id="214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5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1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安排教学查房的时间和地点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1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选择合适的时间和地点，确保教学查房的顺利进行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考虑学生和教师的实际情况，合理安排教学查房的时间和地点</a:t>
                </a:r>
                <a:endParaRPr/>
              </a:p>
            </p:txBody>
          </p:sp>
          <p:sp>
            <p:nvSpPr>
              <p:cNvPr id="218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9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准备教学查房所需的物品和设备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2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根据教学查房的内容，准备所需的物品和设备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确保物品和设备的完好，保证教学查房的质量</a:t>
                </a:r>
                <a:endParaRPr/>
              </a:p>
            </p:txBody>
          </p:sp>
          <p:sp>
            <p:nvSpPr>
              <p:cNvPr id="222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教学查房的策划和准备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22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22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22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开展病例讨论</a:t>
                </a:r>
                <a:endParaRPr/>
              </a:p>
            </p:txBody>
          </p:sp>
          <p:sp>
            <p:nvSpPr>
              <p:cNvPr id="23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学生汇报病例，教师引导学生进行分析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教师提问，学生回答，培养学生的临床思维能力</a:t>
                </a:r>
                <a:endParaRPr/>
              </a:p>
            </p:txBody>
          </p:sp>
        </p:grpSp>
        <p:grpSp>
          <p:nvGrpSpPr>
            <p:cNvPr id="23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23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进行临床操作演示</a:t>
                </a:r>
                <a:endParaRPr/>
              </a:p>
            </p:txBody>
          </p:sp>
          <p:sp>
            <p:nvSpPr>
              <p:cNvPr id="23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教师进行临床操作演示，学生观察学习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学生模仿操作，教师进行指导，提高学生的临床操作技能</a:t>
                </a:r>
                <a:endParaRPr/>
              </a:p>
            </p:txBody>
          </p:sp>
        </p:grpSp>
        <p:grpSp>
          <p:nvGrpSpPr>
            <p:cNvPr id="23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23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组织学生进行讨论和总结</a:t>
                </a:r>
                <a:endParaRPr/>
              </a:p>
            </p:txBody>
          </p:sp>
          <p:sp>
            <p:nvSpPr>
              <p:cNvPr id="2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学生分组讨论，总结教学查房的内容和收获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教师进行点评，指出学生的优点和不足，提出改进意见</a:t>
                </a:r>
                <a:endParaRPr/>
              </a:p>
            </p:txBody>
          </p:sp>
        </p:grpSp>
      </p:grpSp>
      <p:sp>
        <p:nvSpPr>
          <p:cNvPr id="2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教学查房的实施过程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4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4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通过问卷调查、访谈等方式，收集学生和教师的反馈意见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分析教学查房存在的问题，为改进提供依据</a:t>
                </a:r>
                <a:endParaRPr/>
              </a:p>
            </p:txBody>
          </p:sp>
          <p:sp>
            <p:nvSpPr>
              <p:cNvPr id="24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收集学生和教师的反馈意见</a:t>
                </a:r>
                <a:endParaRPr/>
              </a:p>
            </p:txBody>
          </p:sp>
        </p:grpSp>
        <p:grpSp>
          <p:nvGrpSpPr>
            <p:cNvPr id="24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4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根据反馈意见，制定改进措施，提高教学查房的质量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督促教师落实改进措施，确保教学查房的效果</a:t>
                </a:r>
                <a:endParaRPr/>
              </a:p>
            </p:txBody>
          </p:sp>
          <p:sp>
            <p:nvSpPr>
              <p:cNvPr id="24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制定改进措施并落实</a:t>
                </a:r>
                <a:endParaRPr/>
              </a:p>
            </p:txBody>
          </p:sp>
        </p:grpSp>
        <p:grpSp>
          <p:nvGrpSpPr>
            <p:cNvPr id="24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5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定期对教学查房进行评估，了解教学查房的效果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根据评估结果，调整教学查房的计划和内容，提高教学查房的质量</a:t>
                </a:r>
                <a:endParaRPr/>
              </a:p>
            </p:txBody>
          </p:sp>
          <p:sp>
            <p:nvSpPr>
              <p:cNvPr id="25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定期对教学查房进行评估</a:t>
                </a:r>
                <a:endParaRPr/>
              </a:p>
            </p:txBody>
          </p:sp>
        </p:grpSp>
      </p:grpSp>
      <p:pic>
        <p:nvPicPr>
          <p:cNvPr id="25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5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教学查房后的反馈和改进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教学查房案例分析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https://d.book118.com/307065103010006054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教学查房PPT结尾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2024-09-28T04:02:45.699</cp:lastPrinted>
  <dcterms:created xsi:type="dcterms:W3CDTF">2024-09-27T20:02:45Z</dcterms:created>
  <dcterms:modified xsi:type="dcterms:W3CDTF">2024-09-27T20:02:47Z</dcterms:modified>
</cp:coreProperties>
</file>