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49F43-EAB1-41DB-A601-597401C07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D9774-95AA-4E12-848F-33AB1AF28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4B595-B1B3-4F55-9A0F-1647B946D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C9E90-B4AA-4422-9D2C-9FED8B7E9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BF89D4-5695-493C-835C-63310B509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237D39-DA7C-4883-91CD-ABD435444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3D2E31-86A5-4474-BA91-12FDCC88F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EF165-F30D-4F8E-81EC-D805E0D28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1443B-F3C0-45C9-8375-DB6F1FB30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4A46F-87A2-445B-8D86-57B0E5D3F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C1BE3-48F2-4293-A176-145D7EEB3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66014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物业突发事件的应急处理培训课件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物业突发事件概述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现场处置与指挥协调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物资保障与技术支持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人员培训与演练安排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物业突发事件概述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根据突发事件的性质、严重程度、可控性和影响范围等因素，可分为自然灾害、事故灾难、公共卫生事件和社会安全事件四类。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突发事件是指在物业管理区域内，突然发生的、对人员安全或财产安全造成或可能造成严重危害的，需要立即采取应急处置措施予以应对的事件。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事故灾难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物业领域常见突发事件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如暴雨、洪涝、地震等不可抗力因素导致的灾害。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如火灾、爆炸、电梯故障等因设备设施或人为原因引发的事故。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如盗窃、抢劫、破坏公共设施等治安或刑事案件。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如传染病疫情、食物中毒等影响公共健康的事件。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22" r="8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889" r="3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及时有效的应急处理能够最大程度地减少人员伤亡和财产损失。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物业作为社区管理的重要组成部分，其应急处理能力直接关系到居民的生活秩序和社会的稳定。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积极应对突发事件，展现物业公司的专业素养和服务能力，有利于提升企业形象和品牌价值。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485" r="1948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符合国家相关法律法规，保障公众利益。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涵盖突发事件的全过程，包括预防、准备、响应和恢复。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明确应急组织、通讯联络、现场处置等方面的具体措施，便于实际操作。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根据突发事件的发展变化，及时更新和完善应急预案。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包括物业公司的基本情况、突发事件类型与等级、影响范围等。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建立应急指挥部，明确各成员职责，确保指挥顺畅。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制定详细的应急响应流程，包括现场处置、人员疏散、医疗救护等方面的措施。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建立预警信息发布、接收和处置机制，及时发现并应对突发事件。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确保应急所需的人力、物力、财力等资源得到及时有效的保障。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应急预案内容要素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组织体系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基本情况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演练实施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应急预案演练与评估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按照计划进行演练，并做好记录和影像资料留存。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制定年度演练计划，明确演练目的、时间、地点、参与人员等。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根据演练评估结果和实际情况，不断优化应急预案，提高应对突发事件的能力。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对演练效果进行评估，发现问题及时改进和完善应急预案。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现场处置与指挥协调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协调配合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现场处置流程与方法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迅速识别突发事件性质、影响范围及潜在危险，进行初步评估。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根据事件等级，启动相应的应急响应程序，调动所需资源。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采取必要的紧急措施，如疏散人员、封锁现场、扑灭火源等，以控制事态发展。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与相关部门、单位及专业人员保持紧密沟通，协同应对，确保处置工作高效进行。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明确指挥体系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信息共享与发布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资源调配与支援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指挥协调机制建立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98" r="167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建立清晰的指挥体系，明确各级指挥人员的职责和权力。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建立统一的信息平台，实现现场信息的实时共享和发布，确保各方掌握准确情况。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根据现场需求，及时调配人力、物力等资源，提供必要的支援和保障。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加强与政府、消防、医疗等相关部门的协作配合，形成合力应对突发事件。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https://d.book118.com/307066014003006046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2024-09-20T22:56:29.559</cp:lastPrinted>
  <dcterms:created xsi:type="dcterms:W3CDTF">2024-09-20T14:56:29Z</dcterms:created>
  <dcterms:modified xsi:type="dcterms:W3CDTF">2024-09-20T14:56:31Z</dcterms:modified>
</cp:coreProperties>
</file>