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319CB6-F12E-4F80-AFAA-A8146A392D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EBE8C8-D700-4309-B694-0247DE23C2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8F5B2C-CB6E-492A-815F-D1FF6799D9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82D87E-BDD9-4D1D-8575-C5028E0D4F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CF06F3-6773-41A9-BF52-D4A0989DF3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AAF7A5-4287-4A6E-A30D-CC19998DD2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CE2E54-7D2F-48C9-9468-C59F117A30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7BBAEB-C755-4EC4-A127-4D8A31EFF9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123DC9-E46B-43C0-9CF4-1896CD4BF7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C1F8E0-1F35-4D4A-9F23-0D0CFEFC5B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F4A67E-9916-4963-BFE3-FEF9311315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06616605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solidFill>
                <a:latin typeface="Microsoft Yahei"/>
                <a:ea typeface="Microsoft Yahei"/>
                <a:cs typeface="Microsoft Yahei"/>
              </a:rPr>
              <a:t>项目经理述职报告范文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项目经理职责与工作成果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项目进度与质量管理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资源整合与风险管理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创新与学习能力提升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未来发展规划与目标设定</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报告目的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向高层管理人员汇报项目进展情况，总结项目成果，反思项目过程中遇到的问题，并提出改进建议。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报告背景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公司近年来在业务拓展和项目管理方面取得了显著成绩，本次述职报告旨在展示项目经理在项目执行过程中的工作成果和经验教训，为公司的项目管理提供参考和借鉴。</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项目成果</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详细阐述项目在进度、质量、成本、风险等方面的管理成果，以及项目对客户和公司的价值贡献。</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项目概述</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简要介绍项目的背景、目标、范围、时间表和关键里程碑。</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问题与挑战</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分析项目过程中遇到的问题和挑战，包括需求变更、资源不足、团队协作等方面的困难，以及应对措施和效果评估。</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未来计划</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展望项目未来的发展趋势和需求，提出针对性的改进计划和措施，为公司项目管理水平的提升贡献力量。</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经验教训</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总结项目执行过程中的经验教训，包括项目管理方法、团队协作、沟通技巧等方面的得失，以及改进措施和建议。</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项目经理职责与工作成果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负责项目的整体规划、进度控制和风险管理，确保项目按照既定目标顺利推进。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项目管理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2"/>
          <a:srcRect l="3833" r="3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团队建设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沟通协调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20" name="Picture 20"/>
          <p:cNvPicPr>
            <a:picLocks noChangeAspect="1"/>
          </p:cNvPicPr>
          <p:nvPr/>
        </p:nvPicPr>
        <p:blipFill>
          <a:blip r:embed="rId4"/>
          <a:srcRect l="20125" r="20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组建高效的项目团队，激发团队成员的积极性和创造力，提升团队整体战斗力。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与项目相关方进行有效沟通，协调资源，解决项目过程中的问题和矛盾。</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项目经理职责</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成功完成了公司分配的多个项目，包括XX大型项目和XX创新项目，实现了项目的预期目标。</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4"/>
          <a:srcRect l="21875" r="218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项目完成情况</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通过培训和指导，团队成员的专业技能和综合素质得到了显著提升，团队整体绩效有了明显改善。</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团队成长</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在项目执行过程中，积极与客户沟通，准确把握客户需求，获得了客户的高度认可和好评。</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客户满意度</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本年度工作成果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599" b="65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团队协作与沟通</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团队协作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倡导团队协作理念，强化团队成员间的互助合作，形成了积极向上的团队氛围。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有效沟通</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建立了定期的项目沟通会议制度，确保项目信息的及时、准确传递，提高了团队协作效率。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冲突解决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在项目执行过程中遇到问题和冲突时，能够迅速介入，通过沟通协调，化解矛盾，保障项目的顺利进行。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项目进度与质量管理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在项目启动阶段，我们制定了详细的项目计划，明确了项目目标、范围、时间表和里程碑等重要信息，为后续的项目执行提供了清晰的指导。</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制定详细的项目计划</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在项目执行过程中，我们密切关注项目进度，通过定期召开项目会议、收集项目数据等方式，及时发现和解决问题，确保项目按计划顺利进行。</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监控项目进度</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当项目实际情况与计划出现偏差时，我们及时进行调整，重新分配资源、优化工作流程等，以确保项目能够按时完成。</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调整项目计划</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项目进度控制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实施质量保证措施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在项目执行过程中，我们严格按照质量管理计划实施质量保证措施，包括定期的质量检查、质量评估等，确保项目质量符合预期要求。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制定质量管理计划</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在项目启动阶段，我们制定了质量管理计划，明确了质量目标、验收标准、质量保证措施等重要信息，为项目的质量管理提供了基础。</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处理质量问题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当项目出现质量问题时，我们及时进行处理，分析问题原因、制定解决方案并实施，以避免问题扩大对项目造成不良影响。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50" r="167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质量管理体系建设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在项目执行过程中，我们始终关注客户的需求和反馈，通过定期与客户沟通、收集客户意见等方式，及时了解并响应客户的需求变化。</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关注客户需求</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我们注重为客户提供优质的服务，包括提供专业的咨询、解决方案和技术支持等，以提高客户的满意度和信任度。</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提供优质服务</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我们不断总结项目经验教训，持续改进项目管理流程和服务质量，以更好地满足客户的需求和期望。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持续改进</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客户满意度提升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https://d.book118.com/307066166056006043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2024-09-17T04:21:58.042</cp:lastPrinted>
  <dcterms:created xsi:type="dcterms:W3CDTF">2024-09-16T20:21:58Z</dcterms:created>
  <dcterms:modified xsi:type="dcterms:W3CDTF">2024-09-16T20:22:00Z</dcterms:modified>
</cp:coreProperties>
</file>