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D9B58-B06B-4246-B4E1-BD939255F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BBE58-D1B3-4373-97E0-8D2B97002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34120-6C3A-4343-A12D-C4C6BA23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590D3-9B48-468D-AD1A-2D33C4A9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40564-E2A1-4D22-B442-0F6F877E9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63007-4C5E-4761-8D51-F4EA2D5B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B6DAD-ECD4-4532-9DB7-4711F28B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FDD30-5DB1-4380-88DD-BE995756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024C0-F78E-409D-B6F6-5C68671E3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F3B0F-3582-4735-A62E-B6C34AC1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022C8-2A38-464A-A3A0-1561873E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103311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基于深度学习的医疗数据分类与预测研究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医疗数据分类与预测理论基础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基于深度学习的医疗数据分类方法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基于深度学习的医疗数据预测方法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医疗数据分类与预测系统设计与实现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深度学习在医疗数据分类与预测中的优势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深度学习具有强大的特征提取和分类能力，能够处理复杂的非线性关系，为医疗数据分类与预测提供了新的解决方案。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医疗数据量的快速增长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随着医疗技术的不断进步和信息化建设的加速，医疗数据量呈现爆炸式增长，为数据分析和挖掘提供了丰富的资源。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医疗数据分类与预测的重要性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医疗数据分类与预测对于提高疾病诊断准确性、优化治疗方案、降低医疗成本等方面具有重要意义。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学者在医疗数据分类与预测方面已经取得了一定的研究成果，包括基于传统机器学习和深度学习的方法。其中，深度学习在图像识别、自然语言处理等领域的应用为医疗数据分类与预测提供了新的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随着深度学习技术的不断发展和医疗数据的不断积累，未来医疗数据分类与预测将更加注重多模态数据的融合、模型的可解释性、实时性等方面的研究。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本研究旨在利用深度学习技术对医疗数据进行分类与预测，包括疾病诊断、治疗方案推荐、预后评估等方面。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通过本研究，期望提高医疗数据分类与预测的准确性和效率，为临床医生提供更加精准、个性化的诊疗建议，同时降低医疗成本和提高患者满意度。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深度学习中的卷积神经网络（CNN）、循环神经网络（RNN）等模型对医疗数据进行分类与预测。首先，对数据进行预处理和特征提取；然后，构建深度学习模型进行训练和测试；最后，对模型进行评估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医疗数据分类与预测理论基础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医疗数据包括结构化数据（如电子病历、实验室检查结果）和非结构化数据（如医学影像、基因序列）。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数据多样性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医疗数据涉及多种疾病、症状和治疗方案，数据之间关系复杂。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数据复杂性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在医疗数据中，某些类别的样本数量可能远远少于其他类别，导致数据不平衡问题。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数据不平衡性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医疗数据涉及患者隐私，需要严格遵守相关法律法规进行数据处理和分析。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数据隐私性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医疗数据特点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分类与预测算法概述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传统机器学习算法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如决策树、支持向量机、随机森林等，可用于医疗数据的分类和预测。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通过组合低层特征形成更加抽象的高层表示属性类别或特征，以发现数据的分布式特征表示。常见的深度学习算法包括卷积神经网络（CNN）、循环神经网络（RNN）等。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利用深度学习技术对医学影像进行自动分析和诊断，如肺结节检测、病灶定位等。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电子病历数据挖掘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基因序列分析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通过分析电子病历中的文本数据，挖掘疾病与症状之间的关系，实现疾病预测和辅助诊断。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利用深度学习技术对基因序列进行自动分析和注释，以发现新的基因功能和疾病相关基因。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通过分析患者的历史数据和生物标志物等信息，为患者提供个性化的治疗方案和健康管理计划。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深度学习在医疗数据分类与预测中的应用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基于深度学习的医疗数据分类方法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将数据转换为统一格式和范围，消除量纲影响。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通过生成相似数据或引入外部数据，增加数据量，提高模型泛化能力。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利用深度学习模型自动学习数据中的特征表示。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自动化特征提取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通过统计分析、可视化等方法，选择与分类任务相关的特征。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利用特征工程方法，如主成分分析、线性判别分析等，对特征进行转换和降维。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特征转换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根据任务需求和数据特点，选择合适的深度学习模型，如卷积神经网络、循环神经网络等。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利用训练数据集对模型进行训练，学习数据的内在规律和特征表示。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通过调整模型参数、改进模型结构、引入正则化等方法，提高模型的分类性能和泛化能力。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分类模型构建与优化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选择合适的评估指标，如准确率、召回率、F1分数等，对模型性能进行评估。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利用图表等方式展示实验结果，便于分析和比较不同模型的性能。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对实验结果进行深入分析，探讨模型性能优劣的原因，为后续研究提供改进方向和建议。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实验结果与分析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https://d.book118.com/307101033113006050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2024-09-23T03:46:21.737</cp:lastPrinted>
  <dcterms:created xsi:type="dcterms:W3CDTF">2024-09-22T19:46:21Z</dcterms:created>
  <dcterms:modified xsi:type="dcterms:W3CDTF">2024-09-22T19:46:23Z</dcterms:modified>
</cp:coreProperties>
</file>