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805115-0811-4FD1-84BB-9447A2D11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89213D-9958-49D7-9708-53BB08251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FCE248-AC6C-44A1-8C15-FD3E086CC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312793-259A-46C5-8175-B6ACB97A59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B5FD02-2873-4F25-8709-907C08679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C32E91-7A4D-43B1-9AD3-022A1168F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EA997F-4B38-44FB-BD29-2E17D1C78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BFDD73-E86D-4CED-B673-09B2210EC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702A27-B2E1-4514-B7F4-BF3A2AC17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5681C4-702B-4FD5-B2E6-77795B5EC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AA64D2-998C-4CBE-8B89-C90530C5E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10104502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小学教师粉笔字比赛活动总结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比赛过程与亮点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参赛作品展示与评价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活动成果与影响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反思与改进方向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结束语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10" r="125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12" r="326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通过比赛，促进教师们对粉笔字书写的规范和标准的掌握，提升书写的准确性和美观度。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提高书写规范性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比赛中，教师们展示了各自独特的书写技巧和风格，相互学习借鉴，有助于提高整体书写水平。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增强书写技巧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提升教师书写能力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粉笔字作为中国传统文化的重要组成部分，通过比赛的形式得以传承和发扬，激发教师们对书法艺术的热爱。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活动不仅提升了教师的书写能力，也在潜移默化中向学生们传递了中华文化的博大精深，实现了文化的代际传递。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传承中华文化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弘扬中华文化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传承书法艺术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增强教师间的交流合作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比赛为教师们提供了一个相互学习、交流的平台，促进了教师之间的合作与友谊。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提高学生的学习兴趣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教师们在比赛中展现出的高水平书写能力，能够激发学生的学习兴趣和对书法的喜爱，进而提升教学效果。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营造良好教学氛围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比赛过程与亮点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广泛参与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本次比赛吸引了众多小学教师的积极参与，报名人数远超预期，显示出教师们对粉笔字书写技能的高度重视。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严格选拔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通过初选、复选等多轮选拔环节，确保参赛选手的书写水平和竞技状态达到比赛要求，提高比赛的观赏性和专业性。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报名及选拔环节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833" b="168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比赛前对书写内容、字体、时间等规则进行了详细说明，确保每位选手都能在公平、公正的环境下竞技。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明确规则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比赛按照抽签、备赛、书写、评审等流程进行，各环节紧密衔接，保证了比赛的顺利进行和结果的客观公正。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规范流程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比赛规则与流程介绍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创意无限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在书写过程中，选手们不仅注重字体的美观度，还融入了个人创意和特色，使得作品呈现出多样化的艺术风格，为观众带来了一场视觉盛宴。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高手云集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现场竞技环节，选手们展现了高超的粉笔字书写技艺，笔画流畅、结构严谨、布局美观，充分展示了小学教师的专业素养。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互动热烈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比赛现场观众积极参与互动环节，为选手们加油鼓劲，营造出热烈的比赛氛围。同时，评委们的专业点评也让观众们受益匪浅。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292" r="162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现场竞技精彩瞬间回顾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参赛作品展示与评价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大部分作品笔画清晰，结构严谨，符合汉字的书写规范。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书写规范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500" r="15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创意独特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美感突出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部分作品在保持书写规范的同时，融入了独特的创意，如艺术化的排版、寓意深刻的文字内容等。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优秀作品的字迹美观大方，整体布局和谐，给人以美的享受。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优秀作品欣赏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50" r="2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239" r="123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评委点评及建议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评委们对参赛作品的书写技巧、结构掌握以及版面设计等方面进行了专业点评。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针对每个作品的特点和不足，评委们提出了具体的改进建议，如加强笔画力度、注意字间距和行间距的调整等。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鼓励创新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评委们鼓励教师在书写规范的基础上，大胆尝试创新，展现个人风格。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https://d.book118.com/307101045025006042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2024-09-15T08:15:09.894</cp:lastPrinted>
  <dcterms:created xsi:type="dcterms:W3CDTF">2024-09-15T00:15:09Z</dcterms:created>
  <dcterms:modified xsi:type="dcterms:W3CDTF">2024-09-15T00:15:12Z</dcterms:modified>
</cp:coreProperties>
</file>