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9398E-A96C-4F91-B4B8-7B87DB9CA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73B37-ABA5-4A6D-8EE9-A48988E13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34AA3-FE77-4F18-9930-30EE4EB47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E3774-78D0-4530-8CC3-ADCA89404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D244F3-BEA4-4853-A9D4-9B9E01A05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70AFC4-EC74-4782-A555-591A0C7B4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BA2989-8DB9-44D6-9E8D-550E79E47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E04D5-CC58-4FD7-8DE2-1A6DE3A2C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576031-69F3-4357-BA73-5C456285B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E416B-30D5-4D1F-89E6-8C2FF71FC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FD2D9-AC48-41C9-BFD2-6A7985668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02063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民法典》婚姻家庭编司法解释一逐条详细解读\n## 1.一般规定及婚姻家庭编司法解释一的背景与意义\n### 1.1《民法典》婚姻家庭编司法解释一的制定背景及原因\n### 1.2《民法典》婚姻家庭编司法解释一的重要性和意义\n### 1.3《民法典》婚姻家庭编司法解释一的适用范围和对象\n## 2.婚姻家庭编司法解释一的基本框架和主要内容\n### 2.1婚姻家庭编司法解释一的基本框架和结构\n### 2.2婚姻家庭编司法解释一的主要内容和规定\n### 2.3婚姻家庭编司法解释一的亮点和创新点\n## 3.婚姻家庭编司法解释一的逐条详细解读\n### 3.1婚姻家庭编司法解释一第一条的详细解读\n### 3.2婚姻家庭编司法解释一第二条的详细解读\n### 3.3婚姻家庭编司法解释一第三条及以后的详细解读\n## 4.婚姻家庭编司法解释一的实际应用和案例分析\n### 4.1婚姻家庭编司法解释一在实际应用中的情况和问题\n### 4.2婚姻家庭编司法解释一的案例分析\n### 4.3婚姻家庭编司法解释一的实际效果和影响\n## 5.婚姻家庭编司法解释一的完善和发展展望\n### 5.1婚姻家庭编司法解释一的不足之处和改进空间\n### 5.2婚姻家庭编司法解释一的完善和发展方向\n### 5.3婚姻家庭编司法解释一的未来发展趋势和展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《民法典》婚姻家庭编司法解释一逐条详细解读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2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一般规定及婚姻家庭编司法解释一的背景与意义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适应《民法典》的编纂和实施</a:t>
                </a:r>
                <a:endParaRPr/>
              </a:p>
            </p:txBody>
          </p:sp>
          <p:sp>
            <p:nvSpPr>
              <p:cNvPr id="16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《民法典》的编纂和实施对婚姻家庭法律体系提出了新的要求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为了适应这一变化，需要对婚姻家庭编进行司法解释</a:t>
                </a:r>
                <a:endParaRPr/>
              </a:p>
            </p:txBody>
          </p:sp>
        </p:grpSp>
        <p:grpSp>
          <p:nvGrpSpPr>
            <p:cNvPr id="16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解决婚姻家庭纠纷中的法律适用问题</a:t>
                </a:r>
                <a:endParaRPr/>
              </a:p>
            </p:txBody>
          </p:sp>
          <p:sp>
            <p:nvSpPr>
              <p:cNvPr id="17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婚姻家庭纠纷涉及诸多法律问题，需要明确的司法解释来指导实践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通过司法解释，有助于统一法律适用标准，解决司法实践中的争议</a:t>
                </a:r>
                <a:endParaRPr/>
              </a:p>
            </p:txBody>
          </p:sp>
        </p:grpSp>
        <p:grpSp>
          <p:nvGrpSpPr>
            <p:cNvPr id="17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保护婚姻家庭关系中当事人的合法权益</a:t>
                </a:r>
                <a:endParaRPr/>
              </a:p>
            </p:txBody>
          </p:sp>
          <p:sp>
            <p:nvSpPr>
              <p:cNvPr id="1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司法解释可以进一步明确婚姻家庭关系中当事人的权利和义务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有助于维护婚姻家庭关系的稳定，保护当事人的合法权益</a:t>
                </a:r>
                <a:endParaRPr/>
              </a:p>
            </p:txBody>
          </p:sp>
        </p:grpSp>
      </p:grpSp>
      <p:pic>
        <p:nvPicPr>
          <p:cNvPr id="17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《民法典》婚姻家庭编司法解释一的制定背景及原因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完善婚姻家庭法律体系</a:t>
                </a:r>
                <a:endParaRPr/>
              </a:p>
            </p:txBody>
          </p:sp>
          <p:sp>
            <p:nvSpPr>
              <p:cNvPr id="18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司法解释一是对《民法典》婚姻家庭编的补充和完善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有助于构建更加完善的婚姻家庭法律体系，为司法实践提供明确指导</a:t>
                </a:r>
                <a:endParaRPr/>
              </a:p>
            </p:txBody>
          </p:sp>
        </p:grpSp>
        <p:grpSp>
          <p:nvGrpSpPr>
            <p:cNvPr id="18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提高司法实践中的法律适用水平</a:t>
                </a:r>
                <a:endParaRPr/>
              </a:p>
            </p:txBody>
          </p:sp>
          <p:sp>
            <p:nvSpPr>
              <p:cNvPr id="18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司法解释一为司法实践提供了明确的法律适用标准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有助于提高司法实践中的法律适用水平，减少司法争议</a:t>
                </a:r>
                <a:endParaRPr/>
              </a:p>
            </p:txBody>
          </p:sp>
        </p:grpSp>
        <p:grpSp>
          <p:nvGrpSpPr>
            <p:cNvPr id="18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保护婚姻家庭关系中当事人的合法权益</a:t>
                </a:r>
                <a:endParaRPr/>
              </a:p>
            </p:txBody>
          </p:sp>
          <p:sp>
            <p:nvSpPr>
              <p:cNvPr id="19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司法解释一有助于进一步明确婚姻家庭关系中当事人的权利和义务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有助于维护婚姻家庭关系的稳定，保护当事人的合法权益</a:t>
                </a:r>
                <a:endParaRPr/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《民法典》婚姻家庭编司法解释一的重要性和意义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适用范围</a:t>
                </a:r>
                <a:endParaRPr/>
              </a:p>
            </p:txBody>
          </p:sp>
          <p:sp>
            <p:nvSpPr>
              <p:cNvPr id="1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《民法典》婚姻家庭编司法解释一适用于婚姻家庭编的相关规定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包括结婚、离婚、赡养、抚养、财产分割等方面的法律规定</a:t>
                </a:r>
                <a:endParaRPr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对象</a:t>
                </a:r>
                <a:endParaRPr/>
              </a:p>
            </p:txBody>
          </p:sp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《民法典》婚姻家庭编司法解释一适用于婚姻家庭关系中的当事人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包括夫妻、父母、子女、兄弟姐妹等家庭成员</a:t>
                </a:r>
                <a:endParaRPr/>
              </a:p>
            </p:txBody>
          </p:sp>
          <p:sp>
            <p:nvSpPr>
              <p:cNvPr id="2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《民法典》婚姻家庭编司法解释一的适用范围和对象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2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婚姻家庭编司法解释一的基本框架和主要内容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婚姻家庭编司法解释一的基本框架和结构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组合 21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组合 21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基本框架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《民法典》婚姻家庭编司法解释一分为六章，共四十五条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分别为一般规定、结婚、离婚、赡养、抚养和财产分割等方面的规定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组合 22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结构安排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司法解释一按照法律条文的顺序进行编排，便于读者理解和适用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每一条司法解释都包括解释内容和理由，便于读者理解司法解释的依据和意义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组合 2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22907" y="1964867"/>
            <a:ext cx="10663382" cy="4893196"/>
            <a:chOff x="722907" y="1964867"/>
            <a:chExt cx="10663382" cy="4893196"/>
          </a:xfrm>
        </p:grpSpPr>
        <p:grpSp>
          <p:nvGrpSpPr>
            <p:cNvPr id="229" name="组合 228"/>
            <p:cNvGrpSpPr/>
            <p:nvPr/>
          </p:nvGrpSpPr>
          <p:grpSpPr>
            <a:xfrm>
              <a:off x="722907" y="1969665"/>
              <a:ext cx="4942804" cy="1614076"/>
              <a:chOff x="722907" y="1969665"/>
              <a:chExt cx="4942804" cy="1614076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43927" y="2169486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一般规定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743929" y="2569596"/>
                <a:ext cx="3693977" cy="101414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明确了婚姻家庭编司法解释一的制定背景、目的和适用范围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规定了婚姻家庭编司法解释一的法律效力和其他相关事项</a:t>
                </a:r>
                <a:endParaRPr/>
              </a:p>
            </p:txBody>
          </p:sp>
          <p:sp>
            <p:nvSpPr>
              <p:cNvPr id="232" name="Tencent"/>
              <p:cNvSpPr txBox="1"/>
              <p:nvPr/>
            </p:nvSpPr>
            <p:spPr>
              <a:xfrm>
                <a:off x="722907" y="2096595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 lang="en-GB" sz="4800">
                  <a:solidFill>
                    <a:schemeClr val="accent1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3" name="Tencent"/>
              <p:cNvCxnSpPr/>
              <p:nvPr/>
            </p:nvCxnSpPr>
            <p:spPr>
              <a:xfrm>
                <a:off x="805711" y="1969665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4" name="组合 233"/>
            <p:cNvGrpSpPr/>
            <p:nvPr/>
          </p:nvGrpSpPr>
          <p:grpSpPr>
            <a:xfrm>
              <a:off x="6443485" y="1964867"/>
              <a:ext cx="4942804" cy="1614076"/>
              <a:chOff x="6443485" y="1964867"/>
              <a:chExt cx="4942804" cy="1614076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464505" y="2164688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464507" y="2564798"/>
                <a:ext cx="3693977" cy="101414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解释了结婚的条件、程序和法律效力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明确了离婚诉讼中涉及结婚问题的处理原则</a:t>
                </a:r>
                <a:endParaRPr/>
              </a:p>
            </p:txBody>
          </p:sp>
          <p:sp>
            <p:nvSpPr>
              <p:cNvPr id="237" name="Tencent"/>
              <p:cNvSpPr txBox="1"/>
              <p:nvPr/>
            </p:nvSpPr>
            <p:spPr>
              <a:xfrm>
                <a:off x="6443485" y="2091797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8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8" name="Tencent"/>
              <p:cNvCxnSpPr/>
              <p:nvPr/>
            </p:nvCxnSpPr>
            <p:spPr>
              <a:xfrm>
                <a:off x="6526289" y="1964867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9" name="组合 238"/>
            <p:cNvGrpSpPr/>
            <p:nvPr/>
          </p:nvGrpSpPr>
          <p:grpSpPr>
            <a:xfrm>
              <a:off x="722907" y="3606826"/>
              <a:ext cx="4942804" cy="1614076"/>
              <a:chOff x="722907" y="3606826"/>
              <a:chExt cx="4942804" cy="1614076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43927" y="3806647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离婚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743929" y="4206757"/>
                <a:ext cx="3693977" cy="101414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解释了离婚的条件、程序和法律效力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明确了离婚诉讼中涉及财产分割、子女抚养、赡养等问题处理原则</a:t>
                </a:r>
                <a:endParaRPr/>
              </a:p>
            </p:txBody>
          </p:sp>
          <p:sp>
            <p:nvSpPr>
              <p:cNvPr id="242" name="Tencent"/>
              <p:cNvSpPr txBox="1"/>
              <p:nvPr/>
            </p:nvSpPr>
            <p:spPr>
              <a:xfrm>
                <a:off x="722907" y="3733756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8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43" name="Tencent"/>
              <p:cNvCxnSpPr/>
              <p:nvPr/>
            </p:nvCxnSpPr>
            <p:spPr>
              <a:xfrm>
                <a:off x="805711" y="3606826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44" name="组合 243"/>
            <p:cNvGrpSpPr/>
            <p:nvPr/>
          </p:nvGrpSpPr>
          <p:grpSpPr>
            <a:xfrm>
              <a:off x="6443485" y="3602028"/>
              <a:ext cx="4942804" cy="1614076"/>
              <a:chOff x="6443485" y="3602028"/>
              <a:chExt cx="4942804" cy="1614076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464505" y="3801849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赡养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464507" y="4201959"/>
                <a:ext cx="3693977" cy="101414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解释了赡养的权利和义务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明确了赡养诉讼中的处理原则和程序</a:t>
                </a:r>
                <a:endParaRPr/>
              </a:p>
            </p:txBody>
          </p:sp>
          <p:sp>
            <p:nvSpPr>
              <p:cNvPr id="247" name="Tencent"/>
              <p:cNvSpPr txBox="1"/>
              <p:nvPr/>
            </p:nvSpPr>
            <p:spPr>
              <a:xfrm>
                <a:off x="6443485" y="3728958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8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48" name="Tencent"/>
              <p:cNvCxnSpPr/>
              <p:nvPr/>
            </p:nvCxnSpPr>
            <p:spPr>
              <a:xfrm>
                <a:off x="6526289" y="3602028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49" name="组合 248"/>
            <p:cNvGrpSpPr/>
            <p:nvPr/>
          </p:nvGrpSpPr>
          <p:grpSpPr>
            <a:xfrm>
              <a:off x="722907" y="5243987"/>
              <a:ext cx="4942804" cy="1614076"/>
              <a:chOff x="722907" y="5243987"/>
              <a:chExt cx="4942804" cy="1614076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43927" y="5443808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抚养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743929" y="5843918"/>
                <a:ext cx="3693977" cy="101414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解释了抚养的权利和义务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明确了抚养诉讼中的处理原则和程序</a:t>
                </a:r>
                <a:endParaRPr/>
              </a:p>
            </p:txBody>
          </p:sp>
          <p:sp>
            <p:nvSpPr>
              <p:cNvPr id="252" name="Tencent"/>
              <p:cNvSpPr txBox="1"/>
              <p:nvPr/>
            </p:nvSpPr>
            <p:spPr>
              <a:xfrm>
                <a:off x="722907" y="5370917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8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3" name="Tencent"/>
              <p:cNvCxnSpPr/>
              <p:nvPr/>
            </p:nvCxnSpPr>
            <p:spPr>
              <a:xfrm>
                <a:off x="805711" y="5243987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4" name="组合 253"/>
            <p:cNvGrpSpPr/>
            <p:nvPr/>
          </p:nvGrpSpPr>
          <p:grpSpPr>
            <a:xfrm>
              <a:off x="6443485" y="5239189"/>
              <a:ext cx="4942804" cy="1614076"/>
              <a:chOff x="6443485" y="5239189"/>
              <a:chExt cx="4942804" cy="1614076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464505" y="5439010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财产分割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464507" y="5839120"/>
                <a:ext cx="3693977" cy="101414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解释了财产分割的原则和方法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明确了财产分割诉讼中的处理原则和程序</a:t>
                </a:r>
                <a:endParaRPr/>
              </a:p>
            </p:txBody>
          </p:sp>
          <p:sp>
            <p:nvSpPr>
              <p:cNvPr id="257" name="Tencent"/>
              <p:cNvSpPr txBox="1"/>
              <p:nvPr/>
            </p:nvSpPr>
            <p:spPr>
              <a:xfrm>
                <a:off x="6443485" y="5366119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6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06</a:t>
                </a:r>
                <a:endParaRPr lang="en-GB" sz="4800">
                  <a:solidFill>
                    <a:schemeClr val="accent6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8" name="Tencent"/>
              <p:cNvCxnSpPr/>
              <p:nvPr/>
            </p:nvCxnSpPr>
            <p:spPr>
              <a:xfrm>
                <a:off x="6526289" y="5239189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婚姻家庭编司法解释一的主要内容和规定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亮点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司法解释一针对婚姻家庭编中的热点问题进行了明确规定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有助于解决司法实践中的争议，提高法律适用的准确性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创新点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司法解释一在原有法律规定的基础上，进行了一定的制度创新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有助于完善婚姻家庭法律体系，适应社会发展的需要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婚姻家庭编司法解释一的亮点和创新点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婚姻家庭编司法解释一的逐条详细解读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婚姻家庭编司法解释一第一条的详细解读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解释内容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明确了婚姻家庭编司法解释一的制定背景和目的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规定了婚姻家庭编司法解释一的适用范围和对象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理由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为了适应《民法典》的编纂和实施，需要对婚姻家庭编进行司法解释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有助于解决婚姻家庭纠纷中的法律适用问题，保护当事人的合法权益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https://d.book118.com/307102063024006043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《民法典》婚姻家庭编司法解释一逐条详细解读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2024-09-16T20:42:40.399</cp:lastPrinted>
  <dcterms:created xsi:type="dcterms:W3CDTF">2024-09-16T12:42:40Z</dcterms:created>
  <dcterms:modified xsi:type="dcterms:W3CDTF">2024-09-16T12:42:42Z</dcterms:modified>
</cp:coreProperties>
</file>