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0AEC2A8-E920-4650-804C-D3DCA101BBF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61642-156A-4C04-8345-79FC000FE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E92FA-D32A-49B2-BF2B-69D4E7D6E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E2889-1F5F-4980-BDE3-53081B4A3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63F42-102A-4ED0-A8AB-451FEB341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0C4C8C-C089-41FC-A92B-9775EF117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3480F0-9235-434B-897E-6F7CFE82C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994D5A-9757-4694-9747-37B10114B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ED4D8-1282-415C-AB56-617E4E730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3C259-C8AB-4E50-9C3B-454813F33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26412-5BA5-4B1E-AACA-96E4D08CF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0B2FB-FEA5-4D50-845E-0F2F2A3BE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772432A-5442-44C2-87C3-C018835BD54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CFFBA61-322C-433D-8D9B-54543A8CFBD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02111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儿科主任查房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儿科主任查房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查房的准备工作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查房技巧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查房中的挑战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查房的价值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儿科主任查房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儿科主任查房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儿科主任查房是医院儿科工作中非常重要的环节，通过查房可以了解患儿的病情变化、治疗效果等情况，及时调整治疗方案。查房不仅是医护工作的一部分，更是与患儿及家属沟通交流的重要机会。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观察患儿病情变化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提出治疗建议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药物调整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治疗方式更新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手术安排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沟通交流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与家属沟通病情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与医护人员讨论治疗方案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查房的流程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了解患儿基本情况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年龄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性别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主要症状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9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查房中的沟通技巧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在查房过程中，及时沟通是非常重要的一环。需要注意的是，与家属沟通时要用平易近人的语言解释病情，消除他们的恐惧和疑虑；与医护人员沟通时要明确工作要求，分工明确，共同协作完成各项任务。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93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查房的准备工作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确定查房时间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在进行查房之前，作为儿科主任，首先要确保确定好查房的时间。及时通知医护人员，调整自己的工作安排，保证查房工作的顺利进行。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0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心态调整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3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4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57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58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59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60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保持专业态度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尊重每个患儿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客观分析病情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积极面对挑战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勇于解决问题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寻找解决方案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保持耐心和同情心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倾听患儿需求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给予温暖关怀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儿科主任查房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作为儿科主任，查房工作至关重要。除了准备好必要的资料，沟通协调各科室的工作，心态调整也是不可或缺的一环。要保持专业态度，积极面对挑战，同时保持耐心和同情心，关心患儿及家属的需求，全力以赴地为患儿提供最优质的医疗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7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查房技巧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与患儿沟通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与患儿沟通时，作为儿科主任，要保持亲切友好的态度，使用简单易懂的语言和表达方式，尊重患儿的意见和感受，建立良好的沟通关系。这样可以让患儿更容易接受治疗和配合医疗工作。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解答疑虑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解答患儿及家属的疑虑是儿科主任查房中非常重要的一环。应该耐心回答他们的问题，保持透明的沟通，从多角度解释病情及治疗方案，让他们更加信任并配合医疗工作。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4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5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7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https://d.book118.com/307102111034006054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儿科主任查房</vt:lpstr>
      <vt:lpstr>目录</vt:lpstr>
      <vt:lpstr>第1章 儿科主任查房</vt:lpstr>
      <vt:lpstr> </vt:lpstr>
      <vt:lpstr>查房的流程</vt:lpstr>
      <vt:lpstr>查房中的沟通技巧</vt:lpstr>
      <vt:lpstr>第2章 查房的准备工作</vt:lpstr>
      <vt:lpstr>确定查房时间</vt:lpstr>
      <vt:lpstr>心态调整</vt:lpstr>
      <vt:lpstr> </vt:lpstr>
      <vt:lpstr>第3章 查房技巧</vt:lpstr>
      <vt:lpstr> 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2024-09-28T10:33:38.708</cp:lastPrinted>
  <dcterms:created xsi:type="dcterms:W3CDTF">2024-09-28T02:33:38Z</dcterms:created>
  <dcterms:modified xsi:type="dcterms:W3CDTF">2024-09-28T02:33:40Z</dcterms:modified>
</cp:coreProperties>
</file>