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AB732-58F2-4FAD-A97F-EA89B3193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B50F3-A81F-4BD6-99C1-DDAB88D6D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9F45A-8217-4423-8669-5B382E14C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3FBC1-25A6-4295-A4DD-5B7F52709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F94572-3DD7-4879-83C1-352FC3238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544F2D-D61A-49EC-9508-7E60FCDC5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D765E-74A8-4397-829D-D50606D0D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43099-7BB5-4E1A-AC01-752842391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28A40-D17C-430D-8826-773A9276B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A9DA5-E9E6-43D7-A082-2A408FB6A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CFD02-2F1D-4504-9E3F-C21023C77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0402506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如何建立高效的环境安全培训体系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环境安全培训体系建设案例分享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根据组织的战略目标和发展规划，确定环境安全培训的方向和重点，确保培训内容与组织战略相一致。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组织战略目标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了解和掌握国家和地方的环境安全法律法规，确保培训内容符合相关法律法规的要求。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参照行业标准和最佳实践，评估组织在环境安全方面的差距和改进空间，为培训内容提供依据。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98" r="18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根据不同岗位的职责要求，分析员工在环境安全方面的技能和知识需求，针对不同岗位设计相应的培训课程。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岗位职责要求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针对特定岗位的操作规程，设计和提供相应的环境安全培训，确保员工熟悉并掌握操作过程中的安全知识和技能。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65" b="46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通过评估员工现有的环境安全知识和技能水平，了解员工的培训需求和提升空间。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结合员工的绩效反馈，分析员工在环境安全方面存在的问题和不足，针对个人需求制定相应的培训计划。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绩效反馈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降低企业环境风险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通过培训提高员工应对环境风险的能力，减少企业因环境问题而面临的损失。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提高员工对环境安全的认知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通过培训使员工了解环境保护的重要性，以及自己在日常工作中如何实践环境安全。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培养员工的环境安全行为习惯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通过培训使员工养成遵守环境安全规定、采取环保措施的良好习惯。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确定培训目标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https://d.book118.com/307104025066006046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2024-09-21T14:31:25.873</cp:lastPrinted>
  <dcterms:created xsi:type="dcterms:W3CDTF">2024-09-21T06:31:25Z</dcterms:created>
  <dcterms:modified xsi:type="dcterms:W3CDTF">2024-09-21T06:31:27Z</dcterms:modified>
</cp:coreProperties>
</file>