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3308A-EC81-4475-8D61-CB16498D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AB0FD-9BB5-4056-81FD-0BB69A31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B539-5B76-4D73-ABAB-79AD2864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D1325-CE89-41A9-A9A8-9BF5CC92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FDDF5-B189-4319-9B53-15BC0BE1F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8524D-86C2-4AFA-AF2F-2308AD45A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40B92-1A48-45A0-AAE3-1A0E8A59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61B26-7667-4211-852F-4955AF95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D4538-5388-4DDA-A91B-19589DB2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8DD06-1E58-422D-938A-4BBD4742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D430A-CD72-4394-813E-B4F57D829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0410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提高行政效率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通过总结行政审批工作经验，分析存在的问题，提出改进措施，进一步提高行政效率，为企业和群众提供更加便捷、高效的服务。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贯彻落实国家政策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行政审批作为政府管理经济和社会事务的重要手段，对于推动简政放权、优化服务改革具有重要意义。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优化行政审批流程，降低制度性交易成本，激发市场活力和社会创造力，推动经济社会持续健康发展。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本次总结涉及市、县（区）两级行政审批事项，包括行政许可、行政确认、行政给付等。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审批事项范围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总结的时间范围为过去一年内的行政审批工作情况。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涉及的部门包括各级行政审批服务局、相关职能部门以及提供行政审批服务的窗口单位等。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行政审批工作总体情况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本年度共受理行政审批事项XXXX件，较去年同期增长XX%。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涵盖了市场准入、投资建设、资源环境、社会事务等多个领域，其中市场准入类审批事项占比最大，达到XX%。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审批事项数量和类型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审批事项类型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审批事项数量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按照“受理、审查、决定、送达”的流程进行，实现了全流程电子化办理，提高了审批效率。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审批时限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各类审批事项平均办理时限为XX个工作日，较去年同期缩短XX%。其中，简单事项实现了即时办理，复杂事项最长不超过XX个工作日。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审批流程和时限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本年度共批准行政审批事项XXXX件，驳回XXXX件，驳回率为XX%。驳回原因主要包括申请材料不齐全、不符合法定条件等。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通过加强行政审批工作，有效规范了市场秩序，促进了经济社会发展。同时，也提高了政府服务水平和公信力，增强了人民群众的获得感和满意度。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审批结果和效果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行政审批工作成绩与亮点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通过简化审批流程、减少审批环节，实现了审批时限的压缩，提高了审批效率。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借助信息化手段，实现了在线申报、电子审批等，进一步提高了审批效率。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推行并联审批制度，实现了多个审批事项同时受理、同步审查，缩短了审批周期。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并联审批实施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审批效率提升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217" r="162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48" r="4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服务态度转变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加强窗口人员培训，提高服务意识和服务水平，实现了从“管理者”向“服务者”的角色转变。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便民措施推出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推出预约服务、延时服务、上门服务等便民措施，满足了企业和群众多样化需求。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投诉处理机制完善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建立健全投诉处理机制，对群众反映的问题及时响应、积极解决，提高了群众满意度。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“最多跑一次”改革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推行“最多跑一次”改革，通过优化流程、简化材料等方式，减少了企业和群众办事的往返次数。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“互联网+政务服务”推进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借助互联网、大数据等技术手段，推进政务服务线上线下融合，提高了政务服务的智能化水平。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“一网通办”实现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通过整合各类政务服务资源，实现了“一网通办”，让企业和群众办事更加便捷高效。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创新举措和成果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https://d.book118.com/307104103032006031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2024-09-03T06:25:09.639</cp:lastPrinted>
  <dcterms:created xsi:type="dcterms:W3CDTF">2024-09-02T22:25:09Z</dcterms:created>
  <dcterms:modified xsi:type="dcterms:W3CDTF">2024-09-02T22:25:11Z</dcterms:modified>
</cp:coreProperties>
</file>