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47079-5C01-426B-841C-A014939E7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45539-6AF2-4A7F-9E2E-9F74E55F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BD147-34F8-48F2-80CD-383272D1E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6912D-7051-4ABC-8E48-609165201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12B62-35DA-44D0-843D-3E550EBAD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2F965-C3A7-485F-AD10-D09CF1293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0BD7AA-7876-4593-9278-4B7D1EA86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B43B0-FABA-4A9E-8497-7045D769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F2C7E-EEA3-4FC1-987A-28EA24D66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BB32C-721D-437B-A11A-9461A2882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B7523-B4F2-48FD-B87E-A90EDDA1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4111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58.酒店管理中的团队建设和领导力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团队建设在酒店管理中的重要性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领导力在酒店管理中的作用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领导力提升方法与技巧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团队建设与领导力在酒店管理中的实践案例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团队建设在酒店管理中的重要性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57" r="34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通过团队建设活动，促进不同部门员工之间的交流与合作，打破部门壁垒，形成高效协作的工作氛围。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团队建设活动有助于提升员工的沟通技巧和倾听能力，减少误解和冲突，提高工作效率。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团队建设能够增强员工的归属感和忠诚度，形成积极向上的企业文化，从而提高酒店的凝聚力和向心力。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通过团队建设活动，激发员工的创造力和创新精神，为酒店的发展提供源源不断的动力。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增强酒店整体竞争力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凝聚力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团队建设有助于将员工的个人目标与酒店的长期发展目标相结合，形成共同奋斗的局面。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通过团队建设活动，不断发现和改进酒店运营中存在的问题和不足，推动酒店持续健康发展。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实现酒店长期发展目标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领导力在酒店管理中的作用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领导者需要设定清晰、明确的目标，让员工了解酒店的发展方向和期望成果。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根据目标制定相应的实施计划，明确时间节点和责任人，确保目标的顺利实现。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领导者要对计划的执行情况进行监督和反馈，及时发现问题并调整策略，确保团队始终朝着目标前进。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引领员工共同实现目标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领导者需要了解员工的需求和期望，提供个性化的激励措施，激发员工的积极性和创造力。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了解员工需求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提供培训与支持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鼓励创新与尝试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为员工提供必要的培训和支持，帮助他们提升技能和能力，更好地发挥个人潜能。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鼓励员工提出新的想法和建议，给予他们尝试和创新的机会，促进团队的创造力和活力。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激发员工潜能和创造力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领导者要以身作则，成为企业文化的践行者和传承者，带动员工形成良好的行为习惯和价值观。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树立榜样作用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通过组织各种团队活动和交流机会，增强团队成员之间的了解和信任，提高团队的凝聚力。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强化团队凝聚力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鼓励员工学习新知识、新技能，营造浓厚的学习氛围，推动团队的持续进步和发展。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构建积极向上的企业文化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19" r="18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通过明确酒店的长期发展战略和短期业务目标，使团队成员对共同目标有清晰的认识。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激发团队愿景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鼓励团队成员积极思考和讨论酒店的未来发展方向，形成共同的愿景和使命感。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明确团队目标与愿景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了解每个团队成员的专业技能、性格特点和工作风格，以便进行合理分工。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分析成员优势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根据团队成员的优势和酒店业务需要，制定详细的协作计划，明确各自的职责和期望成果。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制定协作计划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制定合理分工与协作计划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https://d.book118.com/307104111061006052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2024-09-25T20:47:16.420</cp:lastPrinted>
  <dcterms:created xsi:type="dcterms:W3CDTF">2024-09-25T12:47:16Z</dcterms:created>
  <dcterms:modified xsi:type="dcterms:W3CDTF">2024-09-25T12:47:18Z</dcterms:modified>
</cp:coreProperties>
</file>