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F4F15DE-1D71-4128-93A6-F2C4C47191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D290A8-5614-42C4-924D-AEE5028E15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63D99C8-F3C0-4F8F-AAFF-312C776577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CD846A9-26F1-459D-A9F6-7563352973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7F696B6-AD6D-4F7B-874D-48E22050F16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5748E32-8C69-4CF8-B370-33C96AF7A3D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9A3460F-2D21-4449-86E3-94D157E026E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C8F410-6BA2-423D-893E-1EE87AF606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B93E97-4E7E-4EBB-BB87-E03DFE8A40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5E58C6-EBC5-45DD-9245-EA1D687532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949DAB-6325-4C4C-8832-3422B5B26D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7105136026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0963" y="1262441"/>
            <a:ext cx="5916930" cy="1682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chemeClr val="accent3">
                    <a:alpha val="100000"/>
                  </a:schemeClr>
                </a:solidFill>
                <a:latin typeface="Microsoft Yahei"/>
                <a:ea typeface="Microsoft Yahei"/>
                <a:cs typeface="Microsoft Yahei"/>
              </a:rPr>
              <a:t>设备维保中的信息化管理与智能化应用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908996" y="2708076"/>
            <a:ext cx="1424940" cy="2472026"/>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1875"/>
              </a:spcBef>
            </a:pPr>
            <a:r>
              <a:rPr lang="en-US" sz="4950" b="1">
                <a:solidFill>
                  <a:schemeClr val="accent3">
                    <a:alpha val="100000"/>
                  </a:schemeClr>
                </a:solidFill>
                <a:latin typeface="Microsoft Yahei"/>
                <a:ea typeface="Microsoft Yahei"/>
                <a:cs typeface="Microsoft Yahei"/>
              </a:rPr>
              <a:t>目录</a:t>
            </a:r>
          </a:p>
        </p:txBody>
      </p:sp>
      <p:sp>
        <p:nvSpPr>
          <p:cNvPr id="4" name="TextBox 4"/>
          <p:cNvSpPr txBox="1"/>
          <p:nvPr/>
        </p:nvSpPr>
        <p:spPr>
          <a:xfrm>
            <a:off x="4153412" y="2708076"/>
            <a:ext cx="678180" cy="1586865"/>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900">
                <a:solidFill>
                  <a:srgbClr val="FFFFFF">
                    <a:alpha val="100000"/>
                  </a:srgbClr>
                </a:solidFill>
                <a:latin typeface="Microsoft Yahei"/>
                <a:ea typeface="Microsoft Yahei"/>
                <a:cs typeface="Microsoft Yahei"/>
              </a:rPr>
              <a:t>CONTENTS</a:t>
            </a:r>
          </a:p>
        </p:txBody>
      </p:sp>
      <p:sp>
        <p:nvSpPr>
          <p:cNvPr id="5" name="TextBox 5"/>
          <p:cNvSpPr txBox="1"/>
          <p:nvPr/>
        </p:nvSpPr>
        <p:spPr>
          <a:xfrm>
            <a:off x="6937946" y="930592"/>
            <a:ext cx="4507230"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设备维保信息化管理概述</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设备维保信息化管理系统的构成与功能</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设备维保智能化应用技术</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设备维保信息化管理与智能化应用的案例分析</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设备维保信息化管理与智能化应用的发展趋势与挑战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设备维保信息化管理概述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设备维保信息化管理是指利用信息技术对设备维护保养的全过程进行管理，包括设备基础信息管理、维护计划制定、维护过程监控、维护数据记录与分析等方面。</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企业生产设备的日益复杂和规模化，设备维保信息化管理对于提高设备运行效率、降低维护成本、保障生产安全等方面具有重要意义。通过信息化管理，企业可以实现对设备维护保养的全面掌控，提高设备使用寿命和可靠性，从而提升企业的整体竞争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重要性</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设备维保信息化管理的定义与重要性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862" r="17862"/>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包括设备台账管理、设备分类与编码管理等。</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设备基础信息管理</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根据设备的使用情况和维修周期，制定合理的维护计划，包括预防性维护计划、预测性维护计划和修复性维护计划等。</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维护计划制定</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通过信息化手段对设备维护过程进行实时监控，包括维护任务下达、维护人员调度、维护进度跟踪等。</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维护过程监控</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对设备维护数据进行记录和整理，通过数据分析发现设备故障规律和潜在问题，为设备的优化和维护提供依据。</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维护数据记录与分析</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设备维保信息化管理的应用范围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早期阶段</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早期的设备维保信息化管理主要集中在设备台账管理和维修记录的管理上，功能相对简单。</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发展阶段</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随着信息技术的发展，设备维保信息化管理逐渐向智能化、集成化方向发展，出现了许多专业的设备管理软件和智能化维护系统。</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未来趋势</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未来，随着物联网、大数据和人工智能等技术的进一步发展，设备维保信息化管理将更加智能化、自动化和精细化，为企业提供更加全面和高效的设备维护保养服务。</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设备维保信息化管理的历史与发展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设备维保信息化管理系统的构成与功能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设备台账管理</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记录设备的型号、规格、参数等信息，方便查询和管理。</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设备位置管理</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记录设备的存放位置和使用场所，便于快速定位和调度。</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设备状态监测</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实时监测设备的运行状态，及时发现异常情况并预警。</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设备管理模块</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342" b="342"/>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根据设备的运行情况和维修周期，制定定期维修计划。</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定期维修计划</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针对突发故障或事故，制定临时维修计划。</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临时维修计划</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合理安排维修人员、备件和工具等资源，确保维修工作顺利进行。</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维修资源调度</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维修计划模块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维修质量监控</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对维修质量进行严格把关，确保设备恢复到正常状态。</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维修任务分配</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根据维修计划和实际情况，将维修任务分配给相应的维修人员。</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维修过程记录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详细记录维修过程、使用的备件和工具等信息，便于后续查询和分析。</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维修执行模块</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对维修记录进行分类、归档和保存，方便查询和追溯。</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维修记录管理</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对维修记录进行数据分析，发现设备故障的规律和趋势，为预防性维护提供依据。</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维修数据分析</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根据维修记录自动生成各类维修报表，方便统计和分析。</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维修报表生成</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维修记录模块</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031" r="7031"/>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故障诊断与预测</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利用智能化技术对设备运行数据进行分析，诊断潜在故障并预测其发展趋势。</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维修优化建议</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根据设备故障历史和维修记录，提出针对性的维修优化建议，提高设备可靠性和降低维护成本。</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维修决策支持</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为管理层提供决策支持，包括设备更新、备件采购和维修计划调整等方面的建议。</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维修分析模块</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https://d.book118.com/307105136026006051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351E00"/>
      </a:dk1>
      <a:lt1>
        <a:srgbClr val="FFFBEF"/>
      </a:lt1>
      <a:dk2>
        <a:srgbClr val="000000"/>
      </a:dk2>
      <a:lt2>
        <a:srgbClr val="FFFFFF"/>
      </a:lt2>
      <a:accent1>
        <a:srgbClr val="AE681B"/>
      </a:accent1>
      <a:accent2>
        <a:srgbClr val="D99134"/>
      </a:accent2>
      <a:accent3>
        <a:srgbClr val="A34713"/>
      </a:accent3>
      <a:accent4>
        <a:srgbClr val="D67A5C"/>
      </a:accent4>
      <a:accent5>
        <a:srgbClr val="CE7F65"/>
      </a:accent5>
      <a:accent6>
        <a:srgbClr val="DFCE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2024-09-24T01:54:35.738</cp:lastPrinted>
  <dcterms:created xsi:type="dcterms:W3CDTF">2024-09-23T17:54:35Z</dcterms:created>
  <dcterms:modified xsi:type="dcterms:W3CDTF">2024-09-23T17:54:37Z</dcterms:modified>
</cp:coreProperties>
</file>