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41EF2-7BBF-401E-B15A-AA662AAD0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2BDC5-661A-42F6-B787-27C8ACF0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012D8-624B-4F56-AE14-95557986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CE173-3B6D-4AA8-A35D-1EE7F78B3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BD75A-86FE-471C-901E-0F15FF68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BFF1C-5C7A-43C3-9438-A9F59C350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218DF-0B36-460C-A0BF-633B4854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FF27B-03EE-467A-9813-58119016B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7347D-25BB-495F-9659-596618090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7283-3821-4138-8B94-36279D20D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22F0-F87D-4C3B-971C-002A54959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515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车辆变道和并线的安全教育课件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车辆变道和并线基本概念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车辆变道和并线的危险性分析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安全变道和并线的技巧和方法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车辆变道和并线的案例分析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安全意识培养与驾驶习惯养成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99" b="629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提高驾驶员对车辆变道和并线安全的认识和重视程度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减少因驾驶员操作不当导致的交通事故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培养驾驶员良好的驾驶习惯和安全意识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88" r="168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56" r="263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961" r="119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车辆变道和并线的定义及意义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车辆变道和并线的安全原则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车辆变道和并线的操作步骤及注意事项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案例分析与实践操作演练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车辆变道和并线基本概念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9" r="322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02" r="281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76" r="261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车辆在行驶过程中，从一个车道转向另一个车道的行为。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车辆在行驶过程中，从一条道路汇入另一条道路的行为。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变道和并线的定义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横向变道：车辆在同一方向的车道之间变换。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并线分类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出口并线：车辆从主路驶出，进入辅路或支路。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变道分类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纵向变道：车辆在不同方向的车道之间变换，如掉头、转弯等。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入口并线：车辆从辅路或支路汇入主路。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变道和并线的分类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85" b="162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在变道前，驾驶员应充分观察目标车道及后方交通情况，确保安全。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在变道前至少3秒钟，打开转向灯，向其他交通参与者示意自己的行驶意图。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变道和并线的交通规则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使用转向灯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保持安全距离：在变道过程中，应与前车保持足够的安全距离，防止追尾事故。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852" b="1785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变道和并线的交通规则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使用转向灯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295" b="829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67" r="10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变道和并线的交通规则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在并线前，驾驶员应充分观察目标道路及后方交通情况，确保安全。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在并线前至少3秒钟，打开转向灯，向其他交通参与者示意自己的行驶意图。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在并线过程中，应礼让目标道路上的车辆优先通行，避免强行并线引发交通事故。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车辆变道和并线的危险性分析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56" b="184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12" b="11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05" b="89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视线受阻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A柱盲区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在车辆转弯或变道时，A柱会遮挡部分视线，导致驾驶员无法完全观察到前方或侧方的情况。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内后视镜盲区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内后视镜的视野有限，无法覆盖车辆后方的全部区域，特别是后窗以下的部分。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车窗玻璃上的污垢或雨滴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车窗玻璃上的污垢或雨滴会阻挡驾驶员的视线，影响对周围环境的观察。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对后车速度和距离的判断失误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在变道或并线时，驾驶员可能对后车的速度和距离判断不准确，导致与后车发生碰撞。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对侧方车辆位置和速度的判断失误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在变道或并线时，驾驶员可能对侧方车辆的位置和速度判断不准确，导致与侧方车辆发生碰撞。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对前方道路情况的判断失误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在变道或并线时，驾驶员可能对前方道路情况判断不准确，如前方是否有障碍物、路口是否有行人等，导致发生交通事故。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判断失误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加速或减速不当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在变道或并线时，加速或减速不当可能导致车辆失控或与周围车辆发生追尾事故。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未打转向灯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在变道或并线前未打转向灯，无法给周围车辆和行人提供明确的信号，增加交通事故的风险。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转向角度过大或过小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在变道或并线时，转向角度过大或过小都可能导致车辆偏离预定轨迹，与周围车辆发生碰撞。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在雨雪、雾霾等恶劣天气条件下，路面湿滑、能见度低等因素都会增加变道和并线的危险性。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驾驶员疲劳或分心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在路面坑洼、狭窄、拥堵等路况不佳的情况下进行变道或并线操作，容易引发交通事故。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驾驶员疲劳驾驶或分心驾驶时反应迟钝、判断失误等问题会增多，从而增加变道和并线的危险性。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其他危险因素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安全变道和并线的技巧和方法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https://d.book118.com/307105153064006035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2024-09-09T21:52:31.599</cp:lastPrinted>
  <dcterms:created xsi:type="dcterms:W3CDTF">2024-09-09T13:52:31Z</dcterms:created>
  <dcterms:modified xsi:type="dcterms:W3CDTF">2024-09-09T13:52:33Z</dcterms:modified>
</cp:coreProperties>
</file>