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D28209-7657-48D8-B1D5-BB2B012F8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63AFD9-72C6-400C-BFBD-DD0E6CBA8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4730CD-CE6B-4373-AECB-A3837BFB5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0ECA63-C074-429F-A505-5364B5BB5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DF71BE-F211-489E-9BA9-ED8B0C66C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9C1F5F-3430-401C-8805-0E3183242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F7366E-C331-4AF0-8CB1-AF82D1F6C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A2622C-1A7A-4791-9CD2-473F38EF5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0B0F00-3665-4688-AD07-7F61AD07D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B09E43-5B02-4F1C-94B4-BD6635BBA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A0CED4-044D-4F1A-AF8B-0596A9982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10616100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机械加工质量分析与控制培训教材课件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机械加工基础知识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质量分析方法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质量控制手段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质量检测技术与设备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案例分析与实践操作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机械加工质量直接影响产品的性能、精度和寿命，是确保产品符合设计要求的关键环节。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保证产品性能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优质的产品质量有助于企业树立良好的品牌形象，提高市场竞争力，实现可持续发展。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提高企业竞争力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机械加工过程中，若存在质量问题，可能导致设备故障、安全事故等，因此，严格控制质量至关重要。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保障生产安全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机械加工质量重要性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识别质量问题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通过对机械加工过程中的质量问题进行识别、分类和归纳，为改进工艺、提高产品质量提供依据。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分析原因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深入剖析质量问题产生的原因，从源头上找到问题所在，为制定有效的质量控制措施提供指导。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制定改进措施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根据原因分析结果，制定相应的改进措施，优化工艺参数、改进设备、提高操作技能等，以实现质量提升。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质量分析与控制目的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实用性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结合具体案例和实践经验，详细介绍了质量问题的识别、原因分析及改进措施的制定和实施过程，具有很强的实用性。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可操作性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本教材课件注重理论与实践的结合，提供了大量实用的质量控制方法和工具，方便学员学习和应用。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系统性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本教材课件内容全面、系统，涵盖了机械加工质量分析与控制的基本理论、方法和技术。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教材课件简介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机械加工基础知识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通过机械设备和切削工具对工件进行加工，去除多余材料，获得所需形状、尺寸和表面质量的工艺过程。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包括切削加工、磨削加工、电火花加工、激光加工等多种类型，每种加工方式具有不同的特点和应用范围。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机械加工定义与分类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机械加工分类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机械加工定义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4583" r="4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包括数控机床、车床、铣床、磨床等各类机床，以及切削刀具、夹具、测量仪器等辅助设备，设备的精度和性能对加工质量具有重要影响。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机械加工设备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包括工艺规程制定、工序安排、切削参数选择、刀具路径规划等方面，合理的工艺安排能够保证加工质量和效率。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机械加工工艺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机械加工设备与工艺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尺寸精度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指加工后工件尺寸与图纸要求的符合程度，包括尺寸公差、形位公差等。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表面质量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指加工后工件表面的粗糙度、平整度、光洁度等，对工件的外观和使用性能具有重要影响。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加工效率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指单位时间内完成的加工量，与设备性能、工艺安排、操作水平等因素有关。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机械加工质量指标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质量分析方法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过程能力分析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计算过程能力指数，评估生产过程满足产品质量要求的能力，为改进提供依据。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SPC原理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运用统计学原理对生产过程进行实时监控，以预防和发现生产过程中的异常因素，确保产品质量稳定。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控制图应用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通过绘制均值-极差控制图、均值-标准差控制图等，对生产过程进行可视化监控，及时发现异常并采取相应措施。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统计过程控制（SPC）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42" r="34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识别产品生产过程中潜在的故障模式，分析其对产品质量的影响，制定预防措施，降低故障发生概率。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FMEA目的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通过对历史故障数据、类似产品故障信息等进行分析，识别出产品生产过程中可能出现的故障模式。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故障模式识别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分析故障模式对产品质量的影响程度，制定相应的预防措施和应急措施，降低故障风险。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影响分析与措施制定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故障模式与影响分析（FMEA）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稳健性设计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在产品设计阶段考虑各种潜在干扰因素，通过优化产品设计参数，使产品质量在各种干扰因素下仍能保持稳定。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质量控制与改进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运用田口方法对生产过程进行质量控制与改进，提高生产过程的稳健性和产品质量水平。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田口方法原理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通过引入正交试验设计、信噪比等概念，优化产品设计参数，提高产品质量的稳健性。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田口方法与稳健性设计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质量控制手段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工艺流程梳理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全面分析现有工艺流程，找出影响加工质量的关键环节。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工艺参数优化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通过调整工艺参数，如切削速度、进给量等，提高加工质量和效率。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引入先进技术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引入新工艺、新技术和新材料，提升产品质量和生产效率。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工艺流程优化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选用性能稳定、精度高的设备，合理配置设备资源。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设备选型与配置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制定设备维护保养计划，定期检查、维修和更换易损件，确保设备正常运转。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设备维护保养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运用状态监测技术，实时监测设备运行状态，预防设备故障和加工质量问题。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设备状态监测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设备维护与管理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对操作人员进行操作规程培训，确保熟练掌握设备操作技能和工艺流程。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操作规程培训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加强质量意识教育，使操作人员充分认识到质量的重要性，提高质量责任心。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质量意识教育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定期组织技能提升培训，学习新工艺、新技术和新材料知识，提高操作人员技能水平。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技能提升培训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操作培训与技能提升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https://d.book118.com/307106161002006025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2024-08-29T09:13:49.262</cp:lastPrinted>
  <dcterms:created xsi:type="dcterms:W3CDTF">2024-08-29T01:13:49Z</dcterms:created>
  <dcterms:modified xsi:type="dcterms:W3CDTF">2024-08-29T01:13:51Z</dcterms:modified>
</cp:coreProperties>
</file>