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64020-137F-4F95-93E7-3A6798AE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BFB4A-4B06-4D1C-86B0-1EFC8A89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ADCC0-39AB-4D66-B032-17065970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84750-81D3-4FAE-9BAF-5A18366D4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F5B04-E53D-4C80-91ED-29AA494D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C9EBA-69D6-4255-989D-7B51B24D8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5F915-B9CE-403E-AB63-6EB3F4C4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2801D-226E-44BA-A688-B4B1E769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58D7E-9991-4AF6-AFAC-35EE294C2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9D6B0-977D-4BF1-A827-0F91F1DA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227EC-6687-4466-8BEA-21A4D376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0062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合同法与物流业务的规范与合同约束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合同法在物流业务中的应用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物流业务中的合同约束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合同法与物流业务规范的互动关系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合同法是调整平等主体之间商品交换关系的法律规范的总称，它规定了合同的订立、效力、履行、变更、转让、终止以及违约责任等一般规则。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通过明确双方的权利和义务，确保合同得以顺利履行，维护当事人的合法权益。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合同法规范了市场主体的交易行为，维护了正常的社会经济秩序，促进了市场经济的健康发展。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合同法体现了公平、公正、诚实信用等原则，有助于维护社会公平正义，构建和谐社会。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促进社会公平正义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09" b="35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适用于其他法律没有明文规定的合同类型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对于其他法律没有明文规定的合同类型，可以参照适用合同法的有关规定。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适用于平等主体之间订立的各类合同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包括买卖合同、租赁合同、借款合同、承揽合同等。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适用于具有涉外因素的合同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包括中外合资经营企业合同、中外合作经营企业合同、中外合作勘探开发自然资源合同等。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物流业务是指为满足客户需求，通过运输、仓储、配送等方式，对物品进行空间和时间上的转移和增值服务的过程。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根据服务对象和业务范围的不同，物流业务可分为企业物流、第三方物流、第四方物流等。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物流业务的定义与分类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运用信息技术手段，实现物流信息的实时更新和共享，提高物流效率。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根据客户需求，提供门到门、站到站等配送服务。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对货物进行入库、在库和出库管理，确保货物数量准确、质量完好。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接收客户订单，进行订单确认、处理和跟踪。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选择合适的运输方式和路线，确保货物按时、安全送达。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物流业务的基本流程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运输延误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货物损坏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物流业务中的常见问题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由于天气、交通等因素导致运输时间延长，影响客户满意度。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在运输或仓储过程中，货物可能受到损坏或丢失，给客户带来损失。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由于缺乏有效的信息管理手段，导致客户无法及时了解货物的运输情况。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不同物流企业提供的服务质量存在差异，客户难以选择合适的服务商。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合同法在物流业务中的应用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380" b="73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物流合同的订立与履行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物流合同订立的基本要素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包括合同双方当事人的名称或姓名、标的、数量、质量、价款或报酬、履行期限、地点和方式、违约责任以及解决争议的方法等。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物流合同履行的原则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依法履行、全面履行、协作履行以及经济合理原则。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物流合同中的风险承担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在合同履行过程中，因不可抗力或意外事件导致的损失，应根据合同约定或法律规定确定风险承担方。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在合同履行过程中，如需对合同内容进行变更，应经双方协商一致，并签订书面协议。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物流合同的变更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当合同无法继续履行或达到解除条件时，双方可协商解除合同。解除方式包括协议解除、约定解除和法定解除。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物流合同的解除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合同解除后，尚未履行的部分终止履行；已经履行的部分，根据履行情况和合同性质，当事人可以要求恢复原状、采取其他补救措施，并有权要求赔偿损失。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解除后的责任承担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物流合同的变更与解除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https://d.book118.com/307110062061006041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2024-09-14T04:18:43.290</cp:lastPrinted>
  <dcterms:created xsi:type="dcterms:W3CDTF">2024-09-13T20:18:43Z</dcterms:created>
  <dcterms:modified xsi:type="dcterms:W3CDTF">2024-09-13T20:18:45Z</dcterms:modified>
</cp:coreProperties>
</file>