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421B0-761F-434B-B508-EF4691857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A54D9-88FC-4948-BFA2-1DD85CC5B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108E4-D85C-4D67-AA8B-52F670143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8AC5A-E356-41F4-8C7E-A33459570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E33A99-293C-4FCA-8263-83A6E7FA9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52311-300A-4558-9DBB-FCB8670AF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A59F5-91E6-4D35-BE28-BF0276EA6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5E9CB-0B29-427D-94B2-5827E77F7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331DD-5E0C-41F1-858A-C4AF0ADE5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CF789-20C6-4011-B232-A263BE0CC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355C3-6109-4403-B8E5-1EC4FBAC6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456" r:id="rId2"/>
    <p:sldLayoutId id="2147487457" r:id="rId3"/>
    <p:sldLayoutId id="2147487458" r:id="rId4"/>
    <p:sldLayoutId id="2147487459" r:id="rId5"/>
    <p:sldLayoutId id="2147487460" r:id="rId6"/>
    <p:sldLayoutId id="2147487461" r:id="rId7"/>
    <p:sldLayoutId id="2147487462" r:id="rId8"/>
    <p:sldLayoutId id="2147487463" r:id="rId9"/>
    <p:sldLayoutId id="2147487464" r:id="rId10"/>
    <p:sldLayoutId id="214748746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1100011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公司员工培训计划ppt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培训背景和目的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培训内容和形式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培训效果评估和反馈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公司员工培训计划实施和管理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总结和展望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培训背景和目的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培训背景介绍</a:t>
            </a:r>
            <a:endParaRPr lang="zh-CN" altLang="en-US"/>
          </a:p>
        </p:txBody>
      </p:sp>
      <p:sp>
        <p:nvSpPr>
          <p:cNvPr id="10490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市场竞争和行业发展趋势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公司发展现状和员工素质需求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培训计划的重要性和必要性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培训计划的目标和预期成果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培训目的和意义</a:t>
            </a:r>
            <a:endParaRPr lang="zh-CN" altLang="en-US"/>
          </a:p>
        </p:txBody>
      </p:sp>
      <p:sp>
        <p:nvSpPr>
          <p:cNvPr id="10491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提高员工的专业技能和知识水平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增强员工的团队协作和沟通能力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培养员工的职业素养和职业道德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提升公司的整体竞争力和业绩水平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1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培训内容和形式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培训内容设计</a:t>
            </a:r>
            <a:endParaRPr lang="zh-CN" altLang="en-US"/>
          </a:p>
        </p:txBody>
      </p:sp>
      <p:sp>
        <p:nvSpPr>
          <p:cNvPr id="10493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培训目标：提高员工的专业技能和综合素质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培训内容：包括基础知识、操作技能、管理知识等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培训形式：采用线上和线下相结合的方式，包括讲座、案例分析、角色扮演等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培训时间：根据员工的工作安排和需求，合理安排培训时间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培训形式和时间安排</a:t>
            </a:r>
            <a:endParaRPr lang="zh-CN" altLang="en-US"/>
          </a:p>
        </p:txBody>
      </p:sp>
      <p:sp>
        <p:nvSpPr>
          <p:cNvPr id="1049366" name="圆角矩形 21"/>
          <p:cNvSpPr/>
          <p:nvPr>
            <p:custDataLst>
              <p:tags r:id="rId2"/>
            </p:custDataLst>
          </p:nvPr>
        </p:nvSpPr>
        <p:spPr>
          <a:xfrm rot="16200000">
            <a:off x="5632862" y="-2242430"/>
            <a:ext cx="926434" cy="105140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22"/>
          <p:cNvSpPr/>
          <p:nvPr>
            <p:custDataLst>
              <p:tags r:id="rId3"/>
            </p:custDataLst>
          </p:nvPr>
        </p:nvSpPr>
        <p:spPr>
          <a:xfrm rot="16200000">
            <a:off x="445346" y="2944472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476" y="-729942"/>
            <a:ext cx="926434" cy="1051483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6"/>
          <p:cNvSpPr/>
          <p:nvPr>
            <p:custDataLst>
              <p:tags r:id="rId5"/>
            </p:custDataLst>
          </p:nvPr>
        </p:nvSpPr>
        <p:spPr>
          <a:xfrm rot="16200000">
            <a:off x="445960" y="4458188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文本框 3"/>
          <p:cNvSpPr txBox="1"/>
          <p:nvPr>
            <p:custDataLst>
              <p:tags r:id="rId6"/>
            </p:custDataLst>
          </p:nvPr>
        </p:nvSpPr>
        <p:spPr>
          <a:xfrm>
            <a:off x="1280161" y="2551004"/>
            <a:ext cx="10072584" cy="92643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培训形式：线上培训、线下培训、混合式培训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6" name="文本框 4"/>
          <p:cNvSpPr txBox="1"/>
          <p:nvPr>
            <p:custDataLst>
              <p:tags r:id="rId7"/>
            </p:custDataLst>
          </p:nvPr>
        </p:nvSpPr>
        <p:spPr>
          <a:xfrm>
            <a:off x="1280161" y="4065334"/>
            <a:ext cx="10072584" cy="92567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培训时间安排：每周一次，每次2小时，共8周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培训师资力量介绍</a:t>
            </a:r>
            <a:endParaRPr lang="zh-CN" altLang="en-US"/>
          </a:p>
        </p:txBody>
      </p:sp>
      <p:sp>
        <p:nvSpPr>
          <p:cNvPr id="10494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培训师背景：具有丰富的教学经验和专业知识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培训师资质：持有相关证书和认证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培训师教学风格：生动有趣，能够激发员工的学习兴趣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培训师服务态度：耐心细致，能够解答员工的问题和疑惑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48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培训效果评估和反馈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https://d.book118.com/307111000113006026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5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Calibri Light</vt:lpstr>
      <vt:lpstr>Office Theme</vt:lpstr>
      <vt:lpstr>公司员工培训计划ppt</vt:lpstr>
      <vt:lpstr>目录</vt:lpstr>
      <vt:lpstr>单击此处添加章节标题</vt:lpstr>
      <vt:lpstr>培训背景和目的</vt:lpstr>
      <vt:lpstr>培训背景介绍</vt:lpstr>
      <vt:lpstr>培训目的和意义</vt:lpstr>
      <vt:lpstr>培训内容和形式</vt:lpstr>
      <vt:lpstr>培训内容设计</vt:lpstr>
      <vt:lpstr>培训形式和时间安排</vt:lpstr>
      <vt:lpstr>培训师资力量介绍</vt:lpstr>
      <vt:lpstr>培训效果评估和反馈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2024-08-31T18:49:57.730</cp:lastPrinted>
  <dcterms:created xsi:type="dcterms:W3CDTF">2024-08-31T10:49:57Z</dcterms:created>
  <dcterms:modified xsi:type="dcterms:W3CDTF">2024-08-31T10:49:59Z</dcterms:modified>
</cp:coreProperties>
</file>