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6C647D-EF3F-403B-9897-D9426F2584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C197AC-93AA-41E6-BDE4-4461252A24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5A61E4-2E65-42D7-8CD7-E5BD9F919F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1F75F6-AB76-47A5-9305-1136C2095E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83C89E-A4AE-47F5-BE16-12642912AC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3A4FEA-12F0-4CF9-B879-87056137D7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3E3CE4-8CD7-4C89-BC6B-3D36F744CE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5242A9-45A5-4B36-9ED5-7517876EB6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FC9C53-B490-4264-832C-824C9787D3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0F73AE-38B9-4DAC-A563-121A993961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3F807B-F173-4A46-98B3-1CEE1D40D0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711113003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企业级区块链平台性能评估</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企业级区块链平台概述
 性能评估的重要性和挑战
 性能指标与度量方法
 基准测试与性能分析
 分布式共识算法的影响
 存储和数据管理优化
 网络通信效率提升策略
 安全性与隐私保护措施</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企业级区块链平台概述</a:t>
            </a:r>
          </a:p>
        </p:txBody>
      </p:sp>
      <p:sp>
        <p:nvSpPr>
          <p:cNvPr id="3" name="Subtitle 2"/>
          <p:cNvSpPr>
            <a:spLocks noGrp="1"/>
          </p:cNvSpPr>
          <p:nvPr>
            <p:ph type="subTitle" idx="1"/>
          </p:nvPr>
        </p:nvSpPr>
        <p:spPr/>
        <p:txBody>
          <a:bodyPr/>
          <a:lstStyle/>
          <a:p>
            <a:r>
              <a:t>企业级区块链平台性能评估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企业级区块链平台概述</a:t>
            </a:r>
          </a:p>
        </p:txBody>
      </p:sp>
      <p:sp>
        <p:nvSpPr>
          <p:cNvPr id="3" name="Text Placeholder 2"/>
          <p:cNvSpPr>
            <a:spLocks noGrp="1"/>
          </p:cNvSpPr>
          <p:nvPr>
            <p:ph type="body" idx="1"/>
          </p:nvPr>
        </p:nvSpPr>
        <p:spPr/>
        <p:txBody>
          <a:bodyPr/>
          <a:lstStyle/>
          <a:p>
            <a:r>
              <a:t>【企业级区块链平台的定义】：</a:t>
            </a:r>
          </a:p>
        </p:txBody>
      </p:sp>
      <p:sp>
        <p:nvSpPr>
          <p:cNvPr id="4" name="Content Placeholder 3"/>
          <p:cNvSpPr>
            <a:spLocks noGrp="1"/>
          </p:cNvSpPr>
          <p:nvPr>
            <p:ph sz="half" idx="2"/>
          </p:nvPr>
        </p:nvSpPr>
        <p:spPr/>
        <p:txBody>
          <a:bodyPr/>
          <a:lstStyle/>
          <a:p>
            <a:r>
              <a:t>1.企业级区块链平台是指专为企业级应用而设计和开发的分布式账本技术平台。</a:t>
            </a:r>
          </a:p>
          <a:p>
            <a:r>
              <a:t>2.这种平台通常具有高可用性、可扩展性和安全性，以满足企业在业务流程中对数据管理和交易处理的需求。</a:t>
            </a:r>
          </a:p>
          <a:p>
            <a:r>
              <a:t>3.企业级区块链平台可以支持多种共识算法、智能合约语言和隐私保护机制，以适应不同行业和场景的应用需求。</a:t>
            </a:r>
          </a:p>
          <a:p>
            <a:r>
              <a:t>【区块链技术的发展趋势】：</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性能评估的重要性和挑战</a:t>
            </a:r>
          </a:p>
        </p:txBody>
      </p:sp>
      <p:sp>
        <p:nvSpPr>
          <p:cNvPr id="3" name="Subtitle 2"/>
          <p:cNvSpPr>
            <a:spLocks noGrp="1"/>
          </p:cNvSpPr>
          <p:nvPr>
            <p:ph type="subTitle" idx="1"/>
          </p:nvPr>
        </p:nvSpPr>
        <p:spPr/>
        <p:txBody>
          <a:bodyPr/>
          <a:lstStyle/>
          <a:p>
            <a:r>
              <a:t>企业级区块链平台性能评估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性能评估的重要性和挑战</a:t>
            </a:r>
          </a:p>
        </p:txBody>
      </p:sp>
      <p:sp>
        <p:nvSpPr>
          <p:cNvPr id="3" name="Text Placeholder 2"/>
          <p:cNvSpPr>
            <a:spLocks noGrp="1"/>
          </p:cNvSpPr>
          <p:nvPr>
            <p:ph type="body" idx="1"/>
          </p:nvPr>
        </p:nvSpPr>
        <p:spPr/>
        <p:txBody>
          <a:bodyPr/>
          <a:lstStyle/>
          <a:p>
            <a:r>
              <a:t>区块链性能评估的重要性</a:t>
            </a:r>
          </a:p>
        </p:txBody>
      </p:sp>
      <p:sp>
        <p:nvSpPr>
          <p:cNvPr id="4" name="Content Placeholder 3"/>
          <p:cNvSpPr>
            <a:spLocks noGrp="1"/>
          </p:cNvSpPr>
          <p:nvPr>
            <p:ph sz="half" idx="2"/>
          </p:nvPr>
        </p:nvSpPr>
        <p:spPr/>
        <p:txBody>
          <a:bodyPr/>
          <a:lstStyle/>
          <a:p>
            <a:r>
              <a:t>1.保证系统效率和稳定性:区块链技术在金融、供应链管理等领域的应用日益广泛，对系统的稳定性和效率要求越来越高。性能评估可以提供量化指标，帮助企业选择适合自己的区块链平台，并确保其运行高效稳定。</a:t>
            </a:r>
          </a:p>
          <a:p>
            <a:r>
              <a:t>2.指导优化设计和决策:通过性能评估，企业可以了解区块链平台的瓶颈所在，指导后续的技术优化和决策制定，以提升整体业务性能。</a:t>
            </a:r>
          </a:p>
          <a:p>
            <a:r>
              <a:t>3.提升用户信任度:对于区块链产品和服务，用户的信任至关重要。定期进行性能评估并公开结果，有助于增强公众信心，推动区块链技术的应用普及。</a:t>
            </a:r>
          </a:p>
          <a:p/>
        </p:txBody>
      </p:sp>
      <p:sp>
        <p:nvSpPr>
          <p:cNvPr id="5" name="Text Placeholder 4"/>
          <p:cNvSpPr>
            <a:spLocks noGrp="1"/>
          </p:cNvSpPr>
          <p:nvPr>
            <p:ph type="body" idx="3"/>
          </p:nvPr>
        </p:nvSpPr>
        <p:spPr/>
        <p:txBody>
          <a:bodyPr/>
          <a:lstStyle/>
          <a:p>
            <a:r>
              <a:t>区块链性能评估的挑战</a:t>
            </a:r>
          </a:p>
        </p:txBody>
      </p:sp>
      <p:sp>
        <p:nvSpPr>
          <p:cNvPr id="6" name="Content Placeholder 5"/>
          <p:cNvSpPr>
            <a:spLocks noGrp="1"/>
          </p:cNvSpPr>
          <p:nvPr>
            <p:ph sz="half" idx="4"/>
          </p:nvPr>
        </p:nvSpPr>
        <p:spPr/>
        <p:txBody>
          <a:bodyPr/>
          <a:lstStyle/>
          <a:p>
            <a:r>
              <a:t>1.测试环境复杂性:区块链系统往往涉及到多个节点和共识机制，测试环境需要模拟真实场景，构建难度较大。</a:t>
            </a:r>
          </a:p>
          <a:p>
            <a:r>
              <a:t>2.性能指标不统一:不同的企业和研究机构可能采用不同的性能评估指标，缺乏统一的标准和规范，导致比较困难。</a:t>
            </a:r>
          </a:p>
          <a:p>
            <a:r>
              <a:t>3.动态变化特性:区块链网络是动态变化的，如加入新节点或修改共识算法等都会影响性能，因此评估需要实时更新。</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性能评估的重要性和挑战</a:t>
            </a:r>
          </a:p>
        </p:txBody>
      </p:sp>
      <p:sp>
        <p:nvSpPr>
          <p:cNvPr id="3" name="Text Placeholder 2"/>
          <p:cNvSpPr>
            <a:spLocks noGrp="1"/>
          </p:cNvSpPr>
          <p:nvPr>
            <p:ph type="body" idx="1"/>
          </p:nvPr>
        </p:nvSpPr>
        <p:spPr/>
        <p:txBody>
          <a:bodyPr/>
          <a:lstStyle/>
          <a:p>
            <a:r>
              <a:t>基准测试的选择与应用</a:t>
            </a:r>
          </a:p>
        </p:txBody>
      </p:sp>
      <p:sp>
        <p:nvSpPr>
          <p:cNvPr id="4" name="Content Placeholder 3"/>
          <p:cNvSpPr>
            <a:spLocks noGrp="1"/>
          </p:cNvSpPr>
          <p:nvPr>
            <p:ph sz="half" idx="2"/>
          </p:nvPr>
        </p:nvSpPr>
        <p:spPr/>
        <p:txBody>
          <a:bodyPr/>
          <a:lstStyle/>
          <a:p>
            <a:r>
              <a:t>1.基准测试工具多样性:目前已有多种区块链性能评估工具，包括HyperledgerCaliper、Truffle、Embark等，企业需根据自身需求选择合适的工具。</a:t>
            </a:r>
          </a:p>
          <a:p>
            <a:r>
              <a:t>2.基准测试参数定制化:针对不同应用场景，企业需要根据具体业务需求调整基准测试参数，以获得更具参考价值的结果。</a:t>
            </a:r>
          </a:p>
          <a:p>
            <a:r>
              <a:t>3.基准测试结果分析:结果分析不仅要关注平均值和峰值，还要考虑数据分布情况和异常值等因素，以便更准确地发现问题和改进点。</a:t>
            </a:r>
          </a:p>
          <a:p/>
        </p:txBody>
      </p:sp>
      <p:sp>
        <p:nvSpPr>
          <p:cNvPr id="5" name="Text Placeholder 4"/>
          <p:cNvSpPr>
            <a:spLocks noGrp="1"/>
          </p:cNvSpPr>
          <p:nvPr>
            <p:ph type="body" idx="3"/>
          </p:nvPr>
        </p:nvSpPr>
        <p:spPr/>
        <p:txBody>
          <a:bodyPr/>
          <a:lstStyle/>
          <a:p>
            <a:r>
              <a:t>实际工作负载下的性能评估</a:t>
            </a:r>
          </a:p>
        </p:txBody>
      </p:sp>
      <p:sp>
        <p:nvSpPr>
          <p:cNvPr id="6" name="Content Placeholder 5"/>
          <p:cNvSpPr>
            <a:spLocks noGrp="1"/>
          </p:cNvSpPr>
          <p:nvPr>
            <p:ph sz="half" idx="4"/>
          </p:nvPr>
        </p:nvSpPr>
        <p:spPr/>
        <p:txBody>
          <a:bodyPr/>
          <a:lstStyle/>
          <a:p>
            <a:r>
              <a:t>1.模拟实际工作负载:性能评估应尽可能模拟实际工作负载，这样才能得出与实际应用相符的评估结果。</a:t>
            </a:r>
          </a:p>
          <a:p>
            <a:r>
              <a:t>2.考虑并发处理能力:区块链系统通常需要同时处理多个交易请求，评估时要关注并发处理能力，考察其在高并发情况下的表现。</a:t>
            </a:r>
          </a:p>
          <a:p>
            <a:r>
              <a:t>3.分析延时和吞吐量:对实际工作负载下的延时和吞吐量进行深入分析，找出可能存在的性能问题和优化空间。</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性能评估的重要性和挑战</a:t>
            </a:r>
          </a:p>
        </p:txBody>
      </p:sp>
      <p:sp>
        <p:nvSpPr>
          <p:cNvPr id="3" name="Text Placeholder 2"/>
          <p:cNvSpPr>
            <a:spLocks noGrp="1"/>
          </p:cNvSpPr>
          <p:nvPr>
            <p:ph type="body" idx="1"/>
          </p:nvPr>
        </p:nvSpPr>
        <p:spPr/>
        <p:txBody>
          <a:bodyPr/>
          <a:lstStyle/>
          <a:p>
            <a:r>
              <a:t>分布式系统知识的重要性</a:t>
            </a:r>
          </a:p>
        </p:txBody>
      </p:sp>
      <p:sp>
        <p:nvSpPr>
          <p:cNvPr id="4" name="Content Placeholder 3"/>
          <p:cNvSpPr>
            <a:spLocks noGrp="1"/>
          </p:cNvSpPr>
          <p:nvPr>
            <p:ph sz="half" idx="2"/>
          </p:nvPr>
        </p:nvSpPr>
        <p:spPr/>
        <p:txBody>
          <a:bodyPr/>
          <a:lstStyle/>
          <a:p>
            <a:r>
              <a:t>1.理解共识算法:区块链是一种分布式系统，共识算法是其中的核心组成部分。掌握共识算法的工作原理有助于理解其对性能的影响。</a:t>
            </a:r>
          </a:p>
          <a:p>
            <a:r>
              <a:t>2.分布式系统优化方法:通过对分布式系统优化方法的学习，企业可以更好地应对区块链性能评估中的挑战，提高系统性能。</a:t>
            </a:r>
          </a:p>
          <a:p>
            <a:r>
              <a:t>3.安全性与性能的平衡:在追求高性能的同时，不能忽视安全性。企业需要找到两者之间的平衡点，实现安全和性能的最佳结合。</a:t>
            </a:r>
          </a:p>
          <a:p/>
        </p:txBody>
      </p:sp>
      <p:sp>
        <p:nvSpPr>
          <p:cNvPr id="5" name="Text Placeholder 4"/>
          <p:cNvSpPr>
            <a:spLocks noGrp="1"/>
          </p:cNvSpPr>
          <p:nvPr>
            <p:ph type="body" idx="3"/>
          </p:nvPr>
        </p:nvSpPr>
        <p:spPr/>
        <p:txBody>
          <a:bodyPr/>
          <a:lstStyle/>
          <a:p>
            <a:r>
              <a:t>性能评估报告的编写和发布</a:t>
            </a:r>
          </a:p>
        </p:txBody>
      </p:sp>
      <p:sp>
        <p:nvSpPr>
          <p:cNvPr id="6" name="Content Placeholder 5"/>
          <p:cNvSpPr>
            <a:spLocks noGrp="1"/>
          </p:cNvSpPr>
          <p:nvPr>
            <p:ph sz="half" idx="4"/>
          </p:nvPr>
        </p:nvSpPr>
        <p:spPr/>
        <p:txBody>
          <a:bodyPr/>
          <a:lstStyle/>
          <a:p>
            <a:r>
              <a:t>1.报告结构清晰:性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性能指标与度量方法</a:t>
            </a:r>
          </a:p>
        </p:txBody>
      </p:sp>
      <p:sp>
        <p:nvSpPr>
          <p:cNvPr id="3" name="Subtitle 2"/>
          <p:cNvSpPr>
            <a:spLocks noGrp="1"/>
          </p:cNvSpPr>
          <p:nvPr>
            <p:ph type="subTitle" idx="1"/>
          </p:nvPr>
        </p:nvSpPr>
        <p:spPr/>
        <p:txBody>
          <a:bodyPr/>
          <a:lstStyle/>
          <a:p>
            <a:r>
              <a:t>企业级区块链平台性能评估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性能指标与度量方法</a:t>
            </a:r>
          </a:p>
        </p:txBody>
      </p:sp>
      <p:sp>
        <p:nvSpPr>
          <p:cNvPr id="3" name="Text Placeholder 2"/>
          <p:cNvSpPr>
            <a:spLocks noGrp="1"/>
          </p:cNvSpPr>
          <p:nvPr>
            <p:ph type="body" idx="1"/>
          </p:nvPr>
        </p:nvSpPr>
        <p:spPr/>
        <p:txBody>
          <a:bodyPr/>
          <a:lstStyle/>
          <a:p>
            <a:r>
              <a:t>吞吐量评估</a:t>
            </a:r>
          </a:p>
        </p:txBody>
      </p:sp>
      <p:sp>
        <p:nvSpPr>
          <p:cNvPr id="4" name="Content Placeholder 3"/>
          <p:cNvSpPr>
            <a:spLocks noGrp="1"/>
          </p:cNvSpPr>
          <p:nvPr>
            <p:ph sz="half" idx="2"/>
          </p:nvPr>
        </p:nvSpPr>
        <p:spPr/>
        <p:txBody>
          <a:bodyPr/>
          <a:lstStyle/>
          <a:p>
            <a:r>
              <a:t>1.吞吐量是指区块链平台在单位时间内处理的交易数量。它是衡量区块链性能的一个重要指标，直接影响到用户对系统响应速度的感知。</a:t>
            </a:r>
          </a:p>
          <a:p>
            <a:r>
              <a:t>2.评估吞吐量时需要考虑多个因素，如交易类型、数据大小和并发用户数等。评估过程中还需要考虑到网络延迟和计算资源限制等因素的影响。</a:t>
            </a:r>
          </a:p>
          <a:p>
            <a:r>
              <a:t>3.常用的吞吐量评估方法包括基准测试、压力测试和模拟测试等。这些测试方法可以量化地测量出区块链平台在不同条件下的吞吐量表现，并为优化系统提供依据。</a:t>
            </a:r>
          </a:p>
          <a:p/>
        </p:txBody>
      </p:sp>
      <p:sp>
        <p:nvSpPr>
          <p:cNvPr id="5" name="Text Placeholder 4"/>
          <p:cNvSpPr>
            <a:spLocks noGrp="1"/>
          </p:cNvSpPr>
          <p:nvPr>
            <p:ph type="body" idx="3"/>
          </p:nvPr>
        </p:nvSpPr>
        <p:spPr/>
        <p:txBody>
          <a:bodyPr/>
          <a:lstStyle/>
          <a:p>
            <a:r>
              <a:t>确认时间评估</a:t>
            </a:r>
          </a:p>
        </p:txBody>
      </p:sp>
      <p:sp>
        <p:nvSpPr>
          <p:cNvPr id="6" name="Content Placeholder 5"/>
          <p:cNvSpPr>
            <a:spLocks noGrp="1"/>
          </p:cNvSpPr>
          <p:nvPr>
            <p:ph sz="half" idx="4"/>
          </p:nvPr>
        </p:nvSpPr>
        <p:spPr/>
        <p:txBody>
          <a:bodyPr/>
          <a:lstStyle/>
          <a:p>
            <a:r>
              <a:t>1.确认时间是指一笔交易从提交到被记录到区块链中所需的时间。确认时间长短直接影响着用户的交易体验和系统的可靠性。</a:t>
            </a:r>
          </a:p>
          <a:p>
            <a:r>
              <a:t>2.确认时间受到多种因素的影响，例如区块生成间隔、交易拥堵程度、共识算法和网络传输速度等。因此，在评估确认时间时需要全面分析各种因素的影响。</a:t>
            </a:r>
          </a:p>
          <a:p>
            <a:r>
              <a:t>3.常用的确认时间评估方法包括实时监控、模拟测试和历史数据分析等。通过这些方法可以有效地监测确认时间的变化趋势，并为优化系统提供参考。</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性能指标与度量方法</a:t>
            </a:r>
          </a:p>
        </p:txBody>
      </p:sp>
      <p:sp>
        <p:nvSpPr>
          <p:cNvPr id="3" name="Text Placeholder 2"/>
          <p:cNvSpPr>
            <a:spLocks noGrp="1"/>
          </p:cNvSpPr>
          <p:nvPr>
            <p:ph type="body" idx="1"/>
          </p:nvPr>
        </p:nvSpPr>
        <p:spPr/>
        <p:txBody>
          <a:bodyPr/>
          <a:lstStyle/>
          <a:p>
            <a:r>
              <a:t>可扩展性评估</a:t>
            </a:r>
          </a:p>
        </p:txBody>
      </p:sp>
      <p:sp>
        <p:nvSpPr>
          <p:cNvPr id="4" name="Content Placeholder 3"/>
          <p:cNvSpPr>
            <a:spLocks noGrp="1"/>
          </p:cNvSpPr>
          <p:nvPr>
            <p:ph sz="half" idx="2"/>
          </p:nvPr>
        </p:nvSpPr>
        <p:spPr/>
        <p:txBody>
          <a:bodyPr/>
          <a:lstStyle/>
          <a:p>
            <a:r>
              <a:t>1.可扩展性是指区块链平台随着业务增长和技术发展能够持续提升其性能和服务能力的能力。它直接关系到区块链平台的生命力和竞争力。</a:t>
            </a:r>
          </a:p>
          <a:p>
            <a:r>
              <a:t>2.可扩展性的评估需要考虑多个方面，如节点数量、网络带宽、存储空间和并发处理能力等。同时还需要关注区块链技术的发展趋势和新的可扩展性解决方案。</a:t>
            </a:r>
          </a:p>
          <a:p>
            <a:r>
              <a:t>3.常用的可扩展性评估方法包括容量规划、性能预测和扩展性测试等。这些方法可以帮助企业更好地规划和设计区块链平台，并保证其长期的稳定性和可靠性。</a:t>
            </a:r>
          </a:p>
          <a:p/>
        </p:txBody>
      </p:sp>
      <p:sp>
        <p:nvSpPr>
          <p:cNvPr id="5" name="Text Placeholder 4"/>
          <p:cNvSpPr>
            <a:spLocks noGrp="1"/>
          </p:cNvSpPr>
          <p:nvPr>
            <p:ph type="body" idx="3"/>
          </p:nvPr>
        </p:nvSpPr>
        <p:spPr/>
        <p:txBody>
          <a:bodyPr/>
          <a:lstStyle/>
          <a:p>
            <a:r>
              <a:t>安全性评估</a:t>
            </a:r>
          </a:p>
        </p:txBody>
      </p:sp>
      <p:sp>
        <p:nvSpPr>
          <p:cNvPr id="6" name="Content Placeholder 5"/>
          <p:cNvSpPr>
            <a:spLocks noGrp="1"/>
          </p:cNvSpPr>
          <p:nvPr>
            <p:ph sz="half" idx="4"/>
          </p:nvPr>
        </p:nvSpPr>
        <p:spPr/>
        <p:txBody>
          <a:bodyPr/>
          <a:lstStyle/>
          <a:p>
            <a:r>
              <a:t>1.安全性是区块链平台的重要属性之一，涉及到了数据保护、身份验证、权限管理等多个方面。评估安全性对于保障企业和用户的权益至关重要。</a:t>
            </a:r>
          </a:p>
          <a:p>
            <a:r>
              <a:t>2.安全性的评估需要采用多维度的方法，包括漏洞扫描、渗透测试、安全审计和隐私保护评估等。这些方法可以帮助发现潜在的安全风险并采取相应的防范措施。</a:t>
            </a:r>
          </a:p>
          <a:p>
            <a:r>
              <a:t>3.随着区块链技术的发展，安全性问题也日益复杂化。企业需要关注最新的安全技术和标准，并进行定期的安全评估和更新，以应对不断变化的安全威胁。</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性能指标与度量方法</a:t>
            </a:r>
          </a:p>
        </p:txBody>
      </p:sp>
      <p:sp>
        <p:nvSpPr>
          <p:cNvPr id="3" name="Text Placeholder 2"/>
          <p:cNvSpPr>
            <a:spLocks noGrp="1"/>
          </p:cNvSpPr>
          <p:nvPr>
            <p:ph type="body" idx="1"/>
          </p:nvPr>
        </p:nvSpPr>
        <p:spPr/>
        <p:txBody>
          <a:bodyPr/>
          <a:lstStyle/>
          <a:p>
            <a:r>
              <a:t>可用性评估</a:t>
            </a:r>
          </a:p>
        </p:txBody>
      </p:sp>
      <p:sp>
        <p:nvSpPr>
          <p:cNvPr id="4" name="Content Placeholder 3"/>
          <p:cNvSpPr>
            <a:spLocks noGrp="1"/>
          </p:cNvSpPr>
          <p:nvPr>
            <p:ph sz="half" idx="2"/>
          </p:nvPr>
        </p:nvSpPr>
        <p:spPr/>
        <p:txBody>
          <a:bodyPr/>
          <a:lstStyle/>
          <a:p>
            <a:r>
              <a:t>1.可用性是指区块链平台在运行过程中的正常服务时间和故障恢复时间的比例。高可用性对于保证业务连续性和用户体验非常重要。</a:t>
            </a:r>
          </a:p>
          <a:p>
            <a:r>
              <a:t>2.可用性的评估需要考虑多个因素，如系统架构、冗余策略、故障检测和恢复机制等。同时，还要关注网络环境和硬件设备的稳定性。</a:t>
            </a:r>
          </a:p>
          <a:p>
            <a:r>
              <a:t>3.常用的可用性评估方法包括监控统计、故障模拟和容灾演练等。这些方法可以帮助企业及时发现和解决可用性问题，并提高系统的整体稳定性。</a:t>
            </a:r>
          </a:p>
          <a:p/>
        </p:txBody>
      </p:sp>
      <p:sp>
        <p:nvSpPr>
          <p:cNvPr id="5" name="Text Placeholder 4"/>
          <p:cNvSpPr>
            <a:spLocks noGrp="1"/>
          </p:cNvSpPr>
          <p:nvPr>
            <p:ph type="body" idx="3"/>
          </p:nvPr>
        </p:nvSpPr>
        <p:spPr/>
        <p:txBody>
          <a:bodyPr/>
          <a:lstStyle/>
          <a:p>
            <a:r>
              <a:t>可维护性评估</a:t>
            </a:r>
          </a:p>
        </p:txBody>
      </p:sp>
      <p:sp>
        <p:nvSpPr>
          <p:cNvPr id="6" name="Content Placeholder 5"/>
          <p:cNvSpPr>
            <a:spLocks noGrp="1"/>
          </p:cNvSpPr>
          <p:nvPr>
            <p:ph sz="half" idx="4"/>
          </p:nvPr>
        </p:nvSpPr>
        <p:spPr/>
        <p:txBody>
          <a:bodyPr/>
          <a:lstStyle/>
          <a:p>
            <a:r>
              <a:t>1.可维护性是指区块链平台在出现故障或需要升级时，能够快速修复和升级的能力。好的可维护性可以降低运维成本，缩短故障恢复时间。</a:t>
            </a:r>
          </a:p>
          <a:p>
            <a:r>
              <a:t>2.可维护性的评估需要关注系统的模块化设计、文档编写、日志管理和自动化运维等方面。这些方面的良好实践可以提高系统的可维护性。</a:t>
            </a:r>
          </a:p>
          <a:p>
            <a:r>
              <a:t>3.在区块链平台上实现良好的可维护性需要结合敏捷开发和DevOps实践。企业可以通过引入容器化、微服务和持续集成/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基准测试与性能分析</a:t>
            </a:r>
          </a:p>
        </p:txBody>
      </p:sp>
      <p:sp>
        <p:nvSpPr>
          <p:cNvPr id="3" name="Subtitle 2"/>
          <p:cNvSpPr>
            <a:spLocks noGrp="1"/>
          </p:cNvSpPr>
          <p:nvPr>
            <p:ph type="subTitle" idx="1"/>
          </p:nvPr>
        </p:nvSpPr>
        <p:spPr/>
        <p:txBody>
          <a:bodyPr/>
          <a:lstStyle/>
          <a:p>
            <a:r>
              <a:t>企业级区块链平台性能评估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基准测试与性能分析</a:t>
            </a:r>
          </a:p>
        </p:txBody>
      </p:sp>
      <p:sp>
        <p:nvSpPr>
          <p:cNvPr id="3" name="Text Placeholder 2"/>
          <p:cNvSpPr>
            <a:spLocks noGrp="1"/>
          </p:cNvSpPr>
          <p:nvPr>
            <p:ph type="body" idx="1"/>
          </p:nvPr>
        </p:nvSpPr>
        <p:spPr/>
        <p:txBody>
          <a:bodyPr/>
          <a:lstStyle/>
          <a:p>
            <a:r>
              <a:t>基准测试与性能分析的定义与重要性</a:t>
            </a:r>
          </a:p>
        </p:txBody>
      </p:sp>
      <p:sp>
        <p:nvSpPr>
          <p:cNvPr id="4" name="Content Placeholder 3"/>
          <p:cNvSpPr>
            <a:spLocks noGrp="1"/>
          </p:cNvSpPr>
          <p:nvPr>
            <p:ph sz="half" idx="2"/>
          </p:nvPr>
        </p:nvSpPr>
        <p:spPr/>
        <p:txBody>
          <a:bodyPr/>
          <a:lstStyle/>
          <a:p>
            <a:r>
              <a:t>1.定义：基准测试是通过模拟实际工作负载来评估系统在特定条件下的性能的过程。性能分析则是在运行期间对系统的各种资源进行监控和测量，以识别瓶颈、优化性能以及预测未来行为。</a:t>
            </a:r>
          </a:p>
          <a:p>
            <a:r>
              <a:t>2.重要性：基准测试和性能分析对于企业级区块链平台至关重要，因为它们可以帮助开发人员更好地理解系统的行为，并提供关于如何提高性能的关键洞察。</a:t>
            </a:r>
          </a:p>
          <a:p/>
        </p:txBody>
      </p:sp>
      <p:sp>
        <p:nvSpPr>
          <p:cNvPr id="5" name="Text Placeholder 4"/>
          <p:cNvSpPr>
            <a:spLocks noGrp="1"/>
          </p:cNvSpPr>
          <p:nvPr>
            <p:ph type="body" idx="3"/>
          </p:nvPr>
        </p:nvSpPr>
        <p:spPr/>
        <p:txBody>
          <a:bodyPr/>
          <a:lstStyle/>
          <a:p>
            <a:r>
              <a:t>选择合适的基准测试工具和方法</a:t>
            </a:r>
          </a:p>
        </p:txBody>
      </p:sp>
      <p:sp>
        <p:nvSpPr>
          <p:cNvPr id="6" name="Content Placeholder 5"/>
          <p:cNvSpPr>
            <a:spLocks noGrp="1"/>
          </p:cNvSpPr>
          <p:nvPr>
            <p:ph sz="half" idx="4"/>
          </p:nvPr>
        </p:nvSpPr>
        <p:spPr/>
        <p:txBody>
          <a:bodyPr/>
          <a:lstStyle/>
          <a:p>
            <a:r>
              <a:t>1.工具多样性：市场上有许多用于区块链平台基准测试的不同工具，如HyperledgerCaliper、TruffleBenchmarkingSuite等，选择一个适合您的需求的工具至关重要。</a:t>
            </a:r>
          </a:p>
          <a:p>
            <a:r>
              <a:t>2.方法选择：根据您要测试的场景和指标，您可以使用不同的基准测试方法，例如并发交易处理能力测试、延迟测试、吞吐量测试等。</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基准测试与性能分析</a:t>
            </a:r>
          </a:p>
        </p:txBody>
      </p:sp>
      <p:sp>
        <p:nvSpPr>
          <p:cNvPr id="3" name="Text Placeholder 2"/>
          <p:cNvSpPr>
            <a:spLocks noGrp="1"/>
          </p:cNvSpPr>
          <p:nvPr>
            <p:ph type="body" idx="1"/>
          </p:nvPr>
        </p:nvSpPr>
        <p:spPr/>
        <p:txBody>
          <a:bodyPr/>
          <a:lstStyle/>
          <a:p>
            <a:r>
              <a:t>区块链性能的关键指标</a:t>
            </a:r>
          </a:p>
        </p:txBody>
      </p:sp>
      <p:sp>
        <p:nvSpPr>
          <p:cNvPr id="4" name="Content Placeholder 3"/>
          <p:cNvSpPr>
            <a:spLocks noGrp="1"/>
          </p:cNvSpPr>
          <p:nvPr>
            <p:ph sz="half" idx="2"/>
          </p:nvPr>
        </p:nvSpPr>
        <p:spPr/>
        <p:txBody>
          <a:bodyPr/>
          <a:lstStyle/>
          <a:p>
            <a:r>
              <a:t>1.延迟：从发起交易到交易被确认的时间间隔，这个时间越短越好。</a:t>
            </a:r>
          </a:p>
          <a:p>
            <a:r>
              <a:t>2.吞吐量：单位时间内系统能够处理的交易数量，通常以TPS（每秒事务数）衡量。</a:t>
            </a:r>
          </a:p>
          <a:p>
            <a:r>
              <a:t>3.分布式网络中的共识时间：节点之间达成共识所需的时间，这是衡量区块链性能的重要指标之一。</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分布式共识算法的影响</a:t>
            </a:r>
          </a:p>
        </p:txBody>
      </p:sp>
      <p:sp>
        <p:nvSpPr>
          <p:cNvPr id="3" name="Subtitle 2"/>
          <p:cNvSpPr>
            <a:spLocks noGrp="1"/>
          </p:cNvSpPr>
          <p:nvPr>
            <p:ph type="subTitle" idx="1"/>
          </p:nvPr>
        </p:nvSpPr>
        <p:spPr/>
        <p:txBody>
          <a:bodyPr/>
          <a:lstStyle/>
          <a:p>
            <a:r>
              <a:t>企业级区块链平台性能评估</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https://d.book118.com/307111130034006041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企业级区块链平台概述</vt:lpstr>
      <vt:lpstr> 企业级区块链平台概述</vt:lpstr>
      <vt:lpstr> 性能评估的重要性和挑战</vt:lpstr>
      <vt:lpstr> 性能评估的重要性和挑战</vt:lpstr>
      <vt:lpstr> 性能评估的重要性和挑战</vt:lpstr>
      <vt:lpstr> 性能评估的重要性和挑战</vt:lpstr>
      <vt:lpstr> 性能指标与度量方法</vt:lpstr>
      <vt:lpstr> 性能指标与度量方法</vt:lpstr>
      <vt:lpstr> 性能指标与度量方法</vt:lpstr>
      <vt:lpstr> 性能指标与度量方法</vt:lpstr>
      <vt:lpstr> 基准测试与性能分析</vt:lpstr>
      <vt:lpstr> 基准测试与性能分析</vt:lpstr>
      <vt:lpstr> 基准测试与性能分析</vt:lpstr>
      <vt:lpstr> 分布式共识算法的影响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2024-09-13T22:23:22.570</cp:lastPrinted>
  <dcterms:created xsi:type="dcterms:W3CDTF">2024-09-13T14:23:22Z</dcterms:created>
  <dcterms:modified xsi:type="dcterms:W3CDTF">2024-09-13T14:23:24Z</dcterms:modified>
</cp:coreProperties>
</file>