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0CA714-E5DC-4587-AA6E-EECAE24012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E390AA-E28E-4E84-993C-3007E89925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9921D9-D1A4-4F59-8D4E-E01F717CD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BEAC4E-2D6B-408B-93E8-5F3DED7EF2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3CEE5CB-F1A2-4F6C-ACF1-15E2DBC7EC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6C4456-D125-4383-8B75-BDDF0AA1A6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ACBBC0-05B4-46D7-BF87-D83B7CFAD7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F3D95F-E020-47C9-92AF-4D3883E14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AD5C7E-B1E5-4D66-9BC8-DE3545A23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BF3D39-62B1-4705-8AC9-3A12CA4A9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65CB0E-07C6-4582-9B97-2F0469D31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11201206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加强学生社会交往与沟通技巧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学生社会交往现状分析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沟通技巧与方法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拓展社交圈子的途径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提高社交能力的策略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应对社交恐惧与障碍的方法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0563" r="20563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现代社会对人际交往能力的要求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随着社会进步和科技发展，人际交往和沟通能力已成为衡量个体综合素质的重要指标。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学生社会交往与沟通技巧的现状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当前，部分学生在社会交往和沟通技巧方面存在不足，需要加强相关教育和培训。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加强学生社会交往与沟通技巧的意义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提高学生的人际交往和沟通能力，有助于其更好地适应社会发展，增强个人竞争力，同时也有助于促进社会和谐与进步。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促进个人成长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提高学习效率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增强就业竞争力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促进社会和谐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交往与沟通的重要性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有效的沟通技巧可以帮助学生更好地与老师、同学进行交流和合作，提高学习效率和学习成果。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良好的社会交往和沟通技巧有助于学生建立良好的人际关系，获得更多的社会支持和帮助，从而促进个人成长和发展。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良好的人际交往和沟通能力有助于减少社会冲突和矛盾，增进人与人之间的理解和信任，促进社会和谐与进步。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在现代社会，企业和组织更加注重员工的团队合作和沟通能力。加强学生社会交往与沟通技巧的培养，有助于提高其就业竞争力，更好地适应职场需求。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学生社会交往现状分析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局限于同班同学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缺乏社交机会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社交方式单一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333" r="3333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3281" b="23281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3281" b="23281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学生社交圈子狭窄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学生的社交圈子往往只限于同班同学，缺乏与其他年级、其他专业学生的交流。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学生大部分时间用于学习，缺乏参加社交活动的机会和时间。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学生社交方式以面对面交流为主，缺乏利用社交媒体等多元化方式。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698" b="6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社交能力不足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表达能力欠缺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部分学生缺乏良好的口头表达能力，不能清晰表达自己的观点和想法。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倾听能力不足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学生在交流中往往更注重表达自己，而忽视倾听他人的意见和感受。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非语言交际技巧匮乏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学生缺乏运用肢体语言、面部表情等非语言交际手段的能力。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部分学生在面对陌生人或人群时会感到紧张和不安，影响正常社交。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社交焦虑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542" r="13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自卑心理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7542" r="7542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社交障碍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83" r="16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学生可能因为自身条件、家庭背景等原因产生自卑心理，从而回避社交。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一些学生可能存在社交障碍，如自闭症、抑郁症等，导致无法正常与他人交往。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社交恐惧与障碍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沟通技巧与方法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保持专注，不打断对方，通过点头、微笑等方式鼓励对方表达。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5125" r="15125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8750" r="1875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有效倾听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站在对方角度思考，尊重并理解对方的观点和感受。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理解对方观点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在倾听过程中适时提问，澄清自己不明白的地方，确保准确理解对方意思。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提问与澄清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倾听技巧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用简洁明了的语言表达自己的观点，避免使用模糊或晦涩的词汇。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在表达过程中保持自信，不要害怕犯错或被批评，勇于表达自己的看法。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保持自信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648" r="1464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除了语言本身，还要注意自己的肢体语言、面部表情等非语言信号，确保与口头表达一致。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注意非语言信号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具体明确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反馈要具体明确，指出具体的问题或建议，避免过于笼统或抽象。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在交流过程中及时给予反馈，让对方知道自己的理解和感受。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尊重对方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在给予反馈时要尊重对方，避免使用攻击性或贬低性的语言，以建设性的方式提出建议和意见。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8917" r="891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3792" r="1379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https://d.book118.com/307112012064006044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2024-09-18T21:10:53.851</cp:lastPrinted>
  <dcterms:created xsi:type="dcterms:W3CDTF">2024-09-18T13:10:53Z</dcterms:created>
  <dcterms:modified xsi:type="dcterms:W3CDTF">2024-09-18T13:10:56Z</dcterms:modified>
</cp:coreProperties>
</file>