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57646-3940-4AB8-ADA1-271889DBE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1D79C-FA9C-4A1A-8F0D-9CC5A1A67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6616D-88E1-4DC3-AEAE-547C665FF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DF8DD-4A9F-4C63-A032-C5826D33E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1C122D-54FD-44D1-AFD2-A309BB6F1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7CAD1F-7CE2-4CC9-A407-C05738A9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B7001E-B1DF-479E-A6F4-EB19F54C1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56EF4-A3E8-4F9C-ADC3-F3FC62605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73D8D-6927-4BD1-8E9F-3BE74C22E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E34AA-A5A2-4EBD-AB8E-870B506F2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BF110-B887-4195-9DD2-C670ED8D4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12142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白内障术后护理技巧PPT\n## 1.白内障术后护理的重要性\n### 1.1白内障术后护理对康复的影响\n### 1.2白内障术后护理对预防并发症的作用\n### 1.3白内障术后护理对提高生活质量的意义\n## 2.白内障术后护理的基本知识\n### 2.1白内障术后护理的基本原则\n### 2.2白内障术后护理的基本方法\n### 2.3白内障术后护理的基本注意事项\n## 3.白内障术后的生活护理\n### 3.1白内障术后患者的休息与活动指导\n### 3.2白内障术后患者的饮食指导\n### 3.3白内障术后患者的眼睛护理\n## 4.白内障术后的药物护理\n### 4.1白内障术后患者用药的基本原则\n### 4.2白内障术后患者用药的注意事项\n### 4.3白内障术后患者用药的副作用及处理方法\n## 5.白内障术后的心理护理\n### 5.1白内障术后患者的心理特点及需求\n### 5.2白内障术后患者的心理护理方法\n### 5.3白内障术后患者的心理护理效果评估\n## 6.白内障术后的定期复查与随访\n### 6.1白内障术后复查的重要性\n### 6.2白内障术后的复查时间与项目\n### 6.3白内障术后的随访与管理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白内障术后护理技巧PPT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白内障术后护理的重要性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加速伤口愈合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遵医嘱使用抗生素眼药水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避免剧烈运动和撞击</a:t>
                </a:r>
                <a:endParaRPr/>
              </a:p>
            </p:txBody>
          </p:sp>
          <p:sp>
            <p:nvSpPr>
              <p:cNvPr id="23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减少并发症发生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定期复查和随访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遵医嘱调整药物治疗</a:t>
                </a:r>
                <a:endParaRPr/>
              </a:p>
            </p:txBody>
          </p:sp>
          <p:sp>
            <p:nvSpPr>
              <p:cNvPr id="23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提高视力恢复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合理安排户外活动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保持良好的用眼习惯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定期进行视力检查</a:t>
                </a:r>
                <a:endParaRPr/>
              </a:p>
            </p:txBody>
          </p:sp>
          <p:sp>
            <p:nvSpPr>
              <p:cNvPr id="24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白内障术后护理对康复的影响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遵医嘱使用抗生素眼药水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避免揉眼和触摸伤口</a:t>
                </a:r>
                <a:endParaRPr/>
              </a:p>
            </p:txBody>
          </p:sp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</p:txBody>
          </p:sp>
        </p:grpSp>
        <p:grpSp>
          <p:nvGrpSpPr>
            <p:cNvPr id="25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遵医嘱使用抗炎药物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避免剧烈运动和撞击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保持情绪稳定，避免过度紧张</a:t>
                </a:r>
                <a:endParaRPr/>
              </a:p>
            </p:txBody>
          </p:sp>
          <p:sp>
            <p:nvSpPr>
              <p:cNvPr id="25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预防出血和肿胀</a:t>
                </a:r>
                <a:endParaRPr/>
              </a:p>
            </p:txBody>
          </p:sp>
          <p:sp>
            <p:nvSpPr>
              <p:cNvPr id="25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遵医嘱定期复查眼底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避免剧烈运动和提重物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遵医嘱调整药物治疗</a:t>
                </a:r>
                <a:endParaRPr/>
              </a:p>
            </p:txBody>
          </p:sp>
          <p:sp>
            <p:nvSpPr>
              <p:cNvPr id="25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预防视网膜脱离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白内障术后护理对预防并发症的作用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恢复视力，提高生活自理能力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减少并发症，降低再次手术的风险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改善心理状况，提高生活质量</a:t>
                </a:r>
                <a:endParaRPr/>
              </a:p>
            </p:txBody>
          </p:sp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</p:grpSp>
        <p:grpSp>
          <p:nvGrpSpPr>
            <p:cNvPr id="26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遵医嘱定期复查和随访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合理安排饮食和锻炼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遵医嘱调整药物治疗</a:t>
                </a:r>
                <a:endParaRPr/>
              </a:p>
            </p:txBody>
          </p:sp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延缓病情进展</a:t>
                </a:r>
                <a:endParaRPr/>
              </a:p>
            </p:txBody>
          </p:sp>
        </p:grpSp>
        <p:grpSp>
          <p:nvGrpSpPr>
            <p:cNvPr id="27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保持良好的用眼习惯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遵医嘱进行康复训练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保持良好的心态，积极面对生活</a:t>
                </a:r>
                <a:endParaRPr/>
              </a:p>
            </p:txBody>
          </p:sp>
          <p:sp>
            <p:nvSpPr>
              <p:cNvPr id="2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促进康复</a:t>
                </a:r>
                <a:endParaRPr/>
              </a:p>
            </p:txBody>
          </p:sp>
        </p:grpSp>
      </p:grpSp>
      <p:pic>
        <p:nvPicPr>
          <p:cNvPr id="27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白内障术后护理对提高生活质量的意义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白内障术后护理的基本知识</a:t>
            </a:r>
            <a:endParaRPr/>
          </a:p>
        </p:txBody>
      </p:sp>
      <p:sp>
        <p:nvSpPr>
          <p:cNvPr id="28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8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白内障术后护理的基本原则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遵医嘱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严格按照医嘱使用药物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按照医嘱进行复查和随访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按照医嘱调整生活习惯和饮食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避免剧烈运动和撞击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保持良好的用眼习惯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提供舒适的居住环境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避免家庭成员过度紧张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协助患者进行日常生活活动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0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0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0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0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遵医嘱使用抗生素眼药水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避免剧烈运动和撞击</a:t>
                </a:r>
                <a:endParaRPr/>
              </a:p>
            </p:txBody>
          </p:sp>
          <p:sp>
            <p:nvSpPr>
              <p:cNvPr id="30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endParaRPr/>
              </a:p>
            </p:txBody>
          </p:sp>
        </p:grpSp>
        <p:grpSp>
          <p:nvGrpSpPr>
            <p:cNvPr id="30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1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用眼护理</a:t>
                </a:r>
                <a:endParaRPr/>
              </a:p>
            </p:txBody>
          </p:sp>
          <p:sp>
            <p:nvSpPr>
              <p:cNvPr id="31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保持良好的用眼习惯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遵医嘱使用人工泪液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避免长时间看电视和电脑</a:t>
                </a:r>
                <a:endParaRPr/>
              </a:p>
            </p:txBody>
          </p:sp>
        </p:grpSp>
        <p:grpSp>
          <p:nvGrpSpPr>
            <p:cNvPr id="31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1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endParaRPr/>
              </a:p>
            </p:txBody>
          </p:sp>
          <p:sp>
            <p:nvSpPr>
              <p:cNvPr id="31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合理安排饮食和锻炼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遵医嘱调整药物治疗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保持良好的心态，积极面对生活</a:t>
                </a:r>
                <a:endParaRPr/>
              </a:p>
            </p:txBody>
          </p: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白内障术后护理的基本方法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2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2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</a:t>
                </a:r>
                <a:endParaRPr/>
              </a:p>
            </p:txBody>
          </p:sp>
          <p:sp>
            <p:nvSpPr>
              <p:cNvPr id="32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严格按照医嘱使用药物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按照医嘱进行复查和随访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按照医嘱调整生活习惯和饮食</a:t>
                </a:r>
                <a:endParaRPr/>
              </a:p>
            </p:txBody>
          </p:sp>
        </p:grpSp>
        <p:grpSp>
          <p:nvGrpSpPr>
            <p:cNvPr id="32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2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</a:t>
                </a:r>
                <a:endParaRPr/>
              </a:p>
            </p:txBody>
          </p:sp>
          <p:sp>
            <p:nvSpPr>
              <p:cNvPr id="32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术后一周内避免剧烈运动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术后一个月内避免提重物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术后三个月内避免游泳和潜水</a:t>
                </a:r>
                <a:endParaRPr/>
              </a:p>
            </p:txBody>
          </p:sp>
        </p:grpSp>
        <p:grpSp>
          <p:nvGrpSpPr>
            <p:cNvPr id="32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注意安全</a:t>
                </a:r>
                <a:endParaRPr/>
              </a:p>
            </p:txBody>
          </p:sp>
          <p:sp>
            <p:nvSpPr>
              <p:cNvPr id="3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避免碰撞和跌倒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避免揉眼和触摸伤口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避免过度紧张和焦虑</a:t>
                </a:r>
                <a:endParaRPr/>
              </a:p>
            </p:txBody>
          </p:sp>
        </p:grpSp>
      </p:grpSp>
      <p:pic>
        <p:nvPicPr>
          <p:cNvPr id="33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白内障术后护理的基本注意事项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3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白内障术后的生活护理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术后当天卧床休息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术后第一天起适当活动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避免长时间低头和弯腰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术后一周内避免剧烈运动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术后一个月内避免提重物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术后三个月内避免游泳和潜水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注意事项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遵医嘱调整活动强度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避免碰撞和跌倒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保持良好的心态，积极面对生活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白内障术后患者的休息与活动指导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饮食原则</a:t>
                </a:r>
                <a:endParaRPr/>
              </a:p>
            </p:txBody>
          </p:sp>
          <p:sp>
            <p:nvSpPr>
              <p:cNvPr id="3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遵医嘱调整饮食结构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保持饮食均衡，多吃蔬菜水果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避免高脂肪、高糖和高盐饮食</a:t>
                </a:r>
                <a:endParaRPr/>
              </a:p>
            </p:txBody>
          </p:sp>
        </p:grpSp>
        <p:grpSp>
          <p:nvGrpSpPr>
            <p:cNvPr id="3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饮食禁忌</a:t>
                </a:r>
                <a:endParaRPr/>
              </a:p>
            </p:txBody>
          </p:sp>
          <p:sp>
            <p:nvSpPr>
              <p:cNvPr id="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术后一周内避免吃辛辣食物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术后一个月内避免吃硬食物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术后三个月内避免吃刺激性食物</a:t>
                </a:r>
                <a:endParaRPr/>
              </a:p>
            </p:txBody>
          </p:sp>
        </p:grpSp>
        <p:grpSp>
          <p:nvGrpSpPr>
            <p:cNvPr id="3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4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遵医嘱调整饮食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保持良好的饮食习惯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避免消化不良和胃肠道不适</a:t>
                </a:r>
                <a:endParaRPr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白内障术后患者的饮食指导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用眼习惯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保持良好的用眼习惯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遵医嘱使用人工泪液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避免长时间看电视和电脑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眼部卫生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避免揉眼和触摸伤口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遵医嘱使用抗生素眼药水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保持眼部清洁干燥</a:t>
                </a:r>
                <a:endParaRPr/>
              </a:p>
            </p:txBody>
          </p:sp>
          <p:pic>
            <p:nvPicPr>
              <p:cNvPr id="5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遵医嘱调整眼部护理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避免眼部感染和出血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保持良好的心态，积极面对生活</a:t>
                </a:r>
                <a:endParaRPr/>
              </a:p>
            </p:txBody>
          </p:sp>
          <p:pic>
            <p:nvPicPr>
              <p:cNvPr id="5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白内障术后患者的眼睛护理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https://d.book118.com/307112142016006043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白内障术后护理技巧PPT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2024-09-16T18:58:03.226</cp:lastPrinted>
  <dcterms:created xsi:type="dcterms:W3CDTF">2024-09-16T10:58:03Z</dcterms:created>
  <dcterms:modified xsi:type="dcterms:W3CDTF">2024-09-16T10:58:05Z</dcterms:modified>
</cp:coreProperties>
</file>