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859C0EE-EA05-4EFF-9144-4177889BBB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6ABF-9594-4214-ACEA-2FB986F1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31F4B-3DCD-481E-A0EB-7BF86CC2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9900B-E93A-4966-B5A1-A1EE6338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ECDB9-7FAF-4B88-A7F6-A0C2D774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0C034-A080-4912-9867-C4751F7D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39D92-DDE7-40A5-9780-C14521AC2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33AA3-EA63-4D5A-9AB7-11576089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2C5C8-11E7-4BD1-84F8-B80BB4FF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0A860-3AEA-4FB5-BA94-8FB47A37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45E23-E01D-49DF-A9EB-74D3D460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6CE92-DD92-4FE3-B36C-BD3B4F57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45558C5-AF69-4FC5-B182-9C59E892D3A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6CA2D1-8165-4ACE-98A3-B2592CEC60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302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企业管理团队领导力提升课程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企业管理团队领导力提升课程简介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领导力的重要性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团队管理技巧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决策能力提升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企业管理团队领导力提升课程简介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本课程旨在帮助企业管理团队提升领导力水平，更好地应对挑战和变革。在竞争激烈的商业环境中，优秀的领导力是组织成功的关键因素之一。通过学习本课程，您将掌握领导团队的关键技能和战略思维，为您在职场上取得更大的成就打下坚实基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学习目标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探索领导力对组织发展的作用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了解领导力的重要性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学习有效的团队建设和激励技巧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掌握团队管理技巧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培养有效的决策思维和执行能力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提升决策能力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适用对象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拓展领导力视野，提升管理层效益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发展团队管理技巧，提升团队绩效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中层管理者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强化领导风格，推动团队发展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团队领导者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培养领导潜力，迎接职业挑战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有意向晋升员工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8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周，每周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次课程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课程时长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线上直播 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+ 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课堂讨论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授课方式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案例分析、小组任务、个人反思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核心内容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探索不同领导理论及应用场景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领导力理论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学习团队激励方法和协作技巧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提升决策效率和风险控制能力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改善沟通方式，减少信息误解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课程收获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提升战略思维和领导影响力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领导视野拓展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激发团队潜力，提升绩效表现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团队绩效提升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建立高效团队合作模式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协作能力加强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决策更加科学和果断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决策智慧提升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领导力的重要性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为什么领导力重要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领导力是推动企业发展的关键。良好的领导力有助于团队凝聚，提升执行力，实现组织目标的达成。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领导者的特质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沟通能力是领导者的基本素质，能够有效传达意图和目标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建立团队凝聚力，协调团队成员之间的关系是领导者的重要任务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领导者需要在复杂环境下做出正确决策，推动组织发展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培养领导力的途径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通过学习领导力理论和案例，不断提升自身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对自身领导行为进行反思和总结，发现不足并改进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在实际工作中锻炼领导能力，不断积累经验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领导者的言行举止会影响整个团队的氛围和效率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对员工的激励和团队文化的营造有重要作用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领导者的责任和影响力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责任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领导者需要为团队的发展和成果负责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对组织的长远规划和决策负责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领导力的重要性不容小觑，只有具备有效的领导力，团队才能协作顺畅，企业发展才能稳步前行。培养领导力需要持续学习和实践，不断反思和改进自身，才能成为一名优秀的领导者。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团队管理技巧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团队建设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建设是企业管理中重要的一环。要形成一个高效的团队，首先需要确立团队使命、愿景和价值观，这样可以让团队成员明确共同的目标和价值观念。同时，分工明确、沟通顺畅也是团队建设的关键要素，只有各部门间的分工合作配合顺畅，团队才能更好地发挥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制定行之有效的奖惩政策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奖惩措施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建立激励奖励体系，提高员工工作积极性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奖励制度的建立和完善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培养团队合作精神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协作技巧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合作是团队成功的关键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有效的沟通和互相信任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团队协作的关键因素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团队冲突处理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团队中难免会出现冲突，如何处理冲突关乎团队的发展和凝聚力。冲突管理的策略包括及时沟通、理性分析，并建立健康的冲突解决机制。只有处理好团队的冲突，团队才能更好地向前发展。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团队激励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建立奖惩措施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建立奖励制度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培养协作技巧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重视团队合作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团队冲突处理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及时沟通解决冲突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建立健康的解决机制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团队管理技巧总结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确立使命、愿景和价值观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分工明确、沟通顺畅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团队管理技巧对于企业发展至关重要。通过团队建设、激励、协作和冲突处理，可以提升团队的凝聚力和工作效率，从而实现更好的业绩和成就。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https://d.book118.com/307113026011006055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企业管理团队领导力提升课程</vt:lpstr>
      <vt:lpstr>目录</vt:lpstr>
      <vt:lpstr>第1章 企业管理团队领导力提升课程简介</vt:lpstr>
      <vt:lpstr> </vt:lpstr>
      <vt:lpstr>学习目标</vt:lpstr>
      <vt:lpstr>适用对象</vt:lpstr>
      <vt:lpstr>课程设置</vt:lpstr>
      <vt:lpstr>核心内容</vt:lpstr>
      <vt:lpstr>课程收获</vt:lpstr>
      <vt:lpstr>第2章 领导力的重要性</vt:lpstr>
      <vt:lpstr> </vt:lpstr>
      <vt:lpstr>领导者的特质</vt:lpstr>
      <vt:lpstr>培养领导力的途径</vt:lpstr>
      <vt:lpstr>领导者的责任和影响力</vt:lpstr>
      <vt:lpstr>总结</vt:lpstr>
      <vt:lpstr>第3章 团队管理技巧</vt:lpstr>
      <vt:lpstr> </vt:lpstr>
      <vt:lpstr>团队激励</vt:lpstr>
      <vt:lpstr>团队协作</vt:lpstr>
      <vt:lpstr> </vt:lpstr>
      <vt:lpstr>团队管理技巧总结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2024-09-29T14:19:37.622</cp:lastPrinted>
  <dcterms:created xsi:type="dcterms:W3CDTF">2024-09-29T06:19:37Z</dcterms:created>
  <dcterms:modified xsi:type="dcterms:W3CDTF">2024-09-29T06:19:39Z</dcterms:modified>
</cp:coreProperties>
</file>