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B7AAC-E1A9-4444-8E01-AFCCB8D7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8E6C7-2A47-4A04-A972-957390CF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7D349-E7E3-4DE0-8343-15399C9F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64D82-BC49-49E0-A7DA-9F785FF36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52754-58E5-4DEB-BE0F-F0E20B8A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B8942-842E-4D80-B911-6B17F6F9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F7D2F-F590-4A35-A721-21352BD47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FC6F-8217-44FC-AAFE-F8A28AC9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98E93-9BF7-449B-B775-F741B3A5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7136A-E547-446B-B291-6BD53A210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0CAE5-6F9A-4900-9C9C-B94C76974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1401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心理危机评估与社会适应的关系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心理危机评估与社会适应的关系分析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实证研究及案例分析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探究心理危机与社会适应的关系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为心理危机干预提供理论依据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是指在个体出现心理危机时，通过一系列专业的心理支持和辅导，帮助其恢复心理平衡、提高应对能力的过程。研究心理危机与社会适应的关系，可以为心理危机干预提供理论依据和实践指导，有助于提高干预效果和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对重大生活事件或压力时，出现的严重心理失衡状态。社会适应则是个体在社会生活中，通过不断调整自己的心理和行为，以适应环境变化的能力。研究心理危机与社会适应的关系，有助于深入了解个体在面对压力时的心理反应和应对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心理危机的概念和评估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心理危机与社会适应的关系研究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社会适应的理论和研究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实践应用与未来展望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介绍心理危机的定义、分类、评估方法和标准，为后续研究提供基础。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阐述社会适应的概念、理论模型和相关研究，为分析心理危机与社会适应的关系提供理论支持。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系统回顾和分析国内外关于心理危机与社会适应关系的研究成果，探讨两者之间的内在联系和影响机制。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结合实际情况，探讨心理危机评估在促进社会适应方面的实践应用，以及未来研究方向和展望。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心理危机是指个体在面临重大生活事件或情境时，由于无法有效应对而产生的心理失衡状态，可能伴随焦虑、抑郁、恐惧等负面情绪。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发展性危机与个体发展阶段有关，如青春期、中年危机等；境遇性危机由特定事件引发，如失业、亲人亡故等；存在性危机则涉及个体对生命意义和价值的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促进社会适应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心理危机评估的目的和意义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通过评估，及时发现个体是否存在心理危机及其严重程度，为后续干预提供依据。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评估个体在危机情境下可能出现的风险行为，如自伤、自杀等，以便采取预防措施。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通过心理危机评估与干预，提高个体的心理素质和应对能力，有助于其更好地适应社会。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根据评估结果，制定针对性的心理干预计划，帮助个体度过危机，恢复心理平衡。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心理危机评估的方法与工具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心理危机评估可采用量表测评、临床访谈、观察法等多种方法。其中，量表测评具有标准化、客观化的优点，适用于大规模筛查；临床访谈则能深入了解个体的心理状况和需求。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（SCL-90）、抑郁自评量表（SDS）、焦虑自评量表（SAS）等。这些工具能够量化个体的心理症状严重程度，为评估提供客观依据。此外，针对特定人群或情境，还可使用专门的评估工具，如青少年心理健康量表、创伤后应激障碍检查表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社会适应是指个体在与社会环境的交互作用过程中，主动地顺应环境，调控和改变环境，最终达到与社会环境保持和谐关系和平衡状态。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不仅仅是个体对社会环境的简单适应或被动顺应，更是个体与社会环境交互作用的过程。它涉及个体对社会环境的感知、理解、评价和应对，以及个体在社会环境中的角色扮演、行为表现和心理健康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社会适应的内涵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包括个体的生理特征、心理素质、知识技能和经验等。这些因素直接影响个体对社会环境的感知、理解和应对能力。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包括社会文化、家庭背景、教育经历、职业环境等。这些因素对个体的社会适应提出不同的要求和挑战。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指个体与社会环境之间的相互作用和影响。个体在社会环境中不断接受信息、处理信息并作出反应，同时也在不断地影响和改变着环境。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https://d.book118.com/307114013016006035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2024-09-09T09:11:55.774</cp:lastPrinted>
  <dcterms:created xsi:type="dcterms:W3CDTF">2024-09-09T01:11:55Z</dcterms:created>
  <dcterms:modified xsi:type="dcterms:W3CDTF">2024-09-09T01:11:57Z</dcterms:modified>
</cp:coreProperties>
</file>