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20C73F-08D2-40B8-A316-05569BCEE3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FDD4A7-F281-4623-83A0-796BD621B2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B49CB5-2A69-4E61-AE27-1BB631C24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8FC18E-D3D9-467D-931D-5711C83BDB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0A67CD-D2B3-4AB1-A093-5D728C8701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0B966B-24FC-4C4E-BA87-D9C0D5A9B9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A80AD9-26A9-4F11-BF3D-70202728F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FB8893-B2F1-4742-BDBC-8164653581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EA3892-6398-4E78-B3FE-437A17BE04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EBEBEB-5A07-49D3-8B78-6298252457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906500-B142-4AF1-9D33-FDE1FB396A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11402300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康复治疗文库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康复治疗文库概述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康复治疗文库内容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康复治疗文库的分类与检索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康复治疗文库的应用与价值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康复治疗文库的未来发展与挑战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康复治疗文库概述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康复治疗文库是一个集合，包含了康复治疗领域的相关文献、资料、案例和研究成果，旨在为康复治疗师、医生、研究人员等提供全面的康复治疗信息。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康复治疗文库具有全面性、权威性、实时性和专业性的特点，能够满足不同用户的需求，提供最新、最全面的康复治疗信息。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提供专业支持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康复治疗文库为康复治疗师和医生提供了专业支持，帮助他们了解最新的治疗方法和研究成果，提高治疗效果。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促进学术交流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康复治疗文库为学术交流提供了平台，促进了康复治疗领域的研究进展和学术合作。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提高康复治疗效果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通过提供全面的康复治疗信息，康复治疗文库有助于提高康复治疗效果，帮助患者更快地恢复健康。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康复治疗文库的重要性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康复治疗文库的历史与发展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康复治疗文库的发展可以追溯到20世纪初，随着康复医学的不断发展，康复治疗文库也逐渐壮大和完善。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历史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信息技术和互联网的快速发展，康复治疗文库正朝着数字化、网络化和智能化的方向发展。数字化使得文库的存储和检索更加便捷，网络化则使得文库的共享和交流更加广泛，而智能化则有助于提高文库的信息服务和知识服务水平。未来，康复治疗文库将继续发挥其重要作用，为康复治疗领域的发展做出更大的贡献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康复治疗文库内容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研究神经系统损伤后的康复机制，包括神经再生、功能重组等。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神经康复理论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探讨运动系统损伤后的康复原理，包括骨骼、肌肉、关节等。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运动康复理论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研究心理因素在康复过程中的作用，以及如何帮助患者调整心态、应对困难。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心理康复理论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康复治疗理论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如电刺激、超声波、冷热敷等，促进血液循环、缓解疼痛。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物理疗法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作业疗法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言语疗法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通过日常生活活动训练、手工制作等活动，提高患者的生活自理能力。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针对语言障碍患者进行训练，提高其语言表达能力。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脑卒中康复案例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介绍脑卒中患者的康复过程，包括治疗措施、效果评估等。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脊髓损伤康复案例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分享脊髓损伤患者的康复经验，强调治疗过程中的注意事项。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骨折康复案例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介绍骨折患者康复的实例，探讨骨折愈合与功能恢复的关系。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康复治疗案例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一种针对脑瘫患者的康复技术，通过控制异常姿势、促进正常运动模式发展。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038" r="1403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Bobath技术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针对肌肉萎缩、关节僵硬等运动系统问题，采用刺激感觉、诱发运动的方法。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Rood技术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通过特定的拉伸和收缩练习，促进肌肉力量和关节活动度的恢复。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PNF技术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康复治疗技术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康复治疗文库的分类与检索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https://d.book118.com/307114023002006030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2024-09-01T09:42:51.779</cp:lastPrinted>
  <dcterms:created xsi:type="dcterms:W3CDTF">2024-09-01T01:42:51Z</dcterms:created>
  <dcterms:modified xsi:type="dcterms:W3CDTF">2024-09-01T01:42:53Z</dcterms:modified>
</cp:coreProperties>
</file>