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wav" ContentType="audio/wav"/>
  <Default Extension="png" ContentType="image/png"/>
  <Default Extension="wmf" ContentType="image/x-wmf"/>
  <Default Extension="gif" ContentType="image/gi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76" r:id="rId3"/>
  </p:sld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9930384" cy="7447788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90011A-92FF-4954-A04D-39608A6788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59765F-4560-4FA3-8276-A36FD89306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6FF7C4-289C-4449-8770-2C34F1AD3E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CD80AB-A691-42D4-A509-9F49954B0A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05AB3E2-6B2A-4E86-92BF-9D6C9CED25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18CAF80-C347-4BE4-8F4E-89E2D84A8D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E00DD32-5D13-49B3-A816-C6DE7599D1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CAFBF5-3926-414F-9974-2E714D8492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6A0FFF-C7F2-453D-AC42-B0C7823839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319CCE-8876-43EA-98CA-97D042D055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FF08C0-92CF-4D76-AF06-3A5CA5EDF7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1"/>
          </p:nvPr>
        </p:nvSpPr>
        <p:spPr/>
        <p:txBody>
          <a:bodyPr/>
          <a:lstStyle/>
          <a:p>
            <a:pPr marL="0" lvl="0" indent="0" algn="l" defTabSz="993038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</a:pPr>
            <a:endParaRPr kumimoji="0" sz="1520" u="none">
              <a:solidFill>
                <a:schemeClr val="tx1"/>
              </a:solidFill>
              <a:latin typeface="楷体_GB2312" charset="-122"/>
              <a:ea typeface="楷体_GB2312" charset="-122"/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 marL="0" lvl="0" indent="0" algn="ctr" defTabSz="993038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</a:pPr>
            <a:endParaRPr kumimoji="0" sz="1520" u="none">
              <a:solidFill>
                <a:schemeClr val="tx1"/>
              </a:solidFill>
              <a:latin typeface="楷体_GB2312" charset="-122"/>
              <a:ea typeface="楷体_GB2312" charset="-122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lvl="0" indent="0" algn="r" defTabSz="993038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</a:pPr>
            <a:fld id="{93AE1883-0942-4AA3-9DB2-9C7C3A0314B1}" type="slidenum">
              <a:rPr kumimoji="0" lang="en-US" altLang="zh-CN" sz="1520" u="none">
                <a:solidFill>
                  <a:schemeClr val="tx1"/>
                </a:solidFill>
                <a:ea typeface="楷体_GB2312" charset="-122"/>
              </a:rPr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1"/>
          </p:nvPr>
        </p:nvSpPr>
        <p:spPr/>
        <p:txBody>
          <a:bodyPr/>
          <a:lstStyle/>
          <a:p>
            <a:pPr marL="0" lvl="0" indent="0" algn="l" defTabSz="993038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</a:pPr>
            <a:endParaRPr kumimoji="0" sz="1520" u="none">
              <a:solidFill>
                <a:schemeClr val="tx1"/>
              </a:solidFill>
              <a:ea typeface="楷体_GB2312" charset="-122"/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 marL="0" lvl="0" indent="0" algn="ctr" defTabSz="993038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</a:pPr>
            <a:endParaRPr kumimoji="0" sz="1520" u="none">
              <a:solidFill>
                <a:schemeClr val="tx1"/>
              </a:solidFill>
              <a:ea typeface="楷体_GB2312" charset="-122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lvl="0" indent="0" algn="r" defTabSz="993038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</a:pPr>
            <a:fld id="{93AE1883-0942-4AA3-9DB2-9C7C3A0314B1}" type="slidenum">
              <a:rPr kumimoji="0" lang="en-US" altLang="zh-CN" sz="1520" u="none">
                <a:solidFill>
                  <a:schemeClr val="tx1"/>
                </a:solidFill>
                <a:ea typeface="楷体_GB2312" charset="-122"/>
              </a:rPr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/>
      <p:grpSp>
        <p:nvGrpSpPr>
          <p:cNvPr id="1058" name=""/>
          <p:cNvGrpSpPr/>
          <p:nvPr/>
        </p:nvGrpSpPr>
        <p:grpSpPr>
          <a:xfrm>
            <a:off x="429283" y="6773694"/>
            <a:ext cx="6334068" cy="496519"/>
            <a:chOff x="270" y="4321"/>
            <a:chExt cx="3990" cy="313"/>
          </a:xfrm>
        </p:grpSpPr>
        <p:sp>
          <p:nvSpPr>
            <p:cNvPr id="1059" name="Text Box 11"/>
            <p:cNvSpPr/>
            <p:nvPr/>
          </p:nvSpPr>
          <p:spPr bwMode="auto">
            <a:xfrm>
              <a:off x="270" y="4321"/>
              <a:ext cx="3990" cy="313"/>
            </a:xfrm>
            <a:prstGeom prst="rect">
              <a:avLst/>
            </a:prstGeom>
            <a:noFill/>
            <a:ln cap="flat">
              <a:noFill/>
              <a:prstDash val="solid"/>
              <a:round/>
              <a:headEnd type="none" w="med" len="med"/>
              <a:tailEnd type="none" w="med" len="med"/>
            </a:ln>
            <a:effectLst>
              <a:outerShdw dist="35921" dir="2700000" algn="ctr">
                <a:srgbClr val="008000"/>
              </a:outerShdw>
            </a:effectLst>
          </p:spPr>
          <p:txBody>
            <a:bodyPr/>
            <a:lstStyle>
              <a:defPPr>
                <a:defRPr lang="zh-CN"/>
              </a:defPPr>
              <a:lvl1pPr marL="0" indent="0" algn="l" defTabSz="993038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955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96519" indent="0" algn="l" defTabSz="993038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955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93038" indent="0" algn="l" defTabSz="993038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955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89558" indent="0" algn="l" defTabSz="993038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955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986077" indent="0" algn="l" defTabSz="993038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955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eaLnBrk="1" hangingPunct="1">
                <a:spcBef>
                  <a:spcPct val="50000"/>
                </a:spcBef>
              </a:pPr>
              <a:r>
                <a:rPr lang="zh-CN" altLang="en-US" sz="2606" i="1">
                  <a:solidFill>
                    <a:srgbClr val="00FF00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latin typeface="Times New Roman" charset="0"/>
                  <a:ea typeface="黑体" charset="-122"/>
                </a:rPr>
                <a:t>无锡市卫生科技进社区健康科普讲坛课件</a:t>
              </a:r>
              <a:endParaRPr lang="zh-CN" altLang="en-US" sz="2606" i="1">
                <a:solidFill>
                  <a:srgbClr val="00FF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 New Roman" charset="0"/>
                <a:ea typeface="黑体" charset="-122"/>
              </a:endParaRPr>
            </a:p>
          </p:txBody>
        </p:sp>
      </p:grpSp>
      <p:sp>
        <p:nvSpPr>
          <p:cNvPr id="1060" name="Slide Number Placeholder 3"/>
          <p:cNvSpPr/>
          <p:nvPr>
            <p:ph type="sldNum" sz="quarter"/>
          </p:nvPr>
        </p:nvSpPr>
        <p:spPr>
          <a:xfrm>
            <a:off x="7116775" y="6782314"/>
            <a:ext cx="2317090" cy="517207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96519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93038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89558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986077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r" defTabSz="993038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</a:pPr>
            <a:fld id="{06ECCD63-EF6A-4D34-B6C5-8D2A1013F18F}" type="slidenum">
              <a:rPr kumimoji="0" lang="en-US" altLang="zh-CN" sz="1520" u="none">
                <a:solidFill>
                  <a:schemeClr val="tx1"/>
                </a:solidFill>
                <a:ea typeface="楷体_GB2312" charset="-122"/>
              </a:rPr>
              <a:t>*</a:t>
            </a:fld>
          </a:p>
        </p:txBody>
      </p:sp>
      <p:sp>
        <p:nvSpPr>
          <p:cNvPr id="1061" name="Rectangle 2"/>
          <p:cNvSpPr/>
          <p:nvPr>
            <p:ph type="title" idx="1"/>
          </p:nvPr>
        </p:nvSpPr>
        <p:spPr bwMode="auto">
          <a:xfrm>
            <a:off x="2482596" y="298257"/>
            <a:ext cx="6951269" cy="1241298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9303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778" b="1" i="0" u="none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大标宋简体"/>
                <a:ea typeface="方正大标宋简体"/>
              </a:defRPr>
            </a:lvl1pPr>
            <a:lvl2pPr marL="0" indent="0" algn="ctr" defTabSz="99303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778" b="1" i="0" u="none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大标宋简体"/>
                <a:ea typeface="方正大标宋简体"/>
              </a:defRPr>
            </a:lvl2pPr>
            <a:lvl3pPr marL="0" indent="0" algn="ctr" defTabSz="99303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778" b="1" i="0" u="none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大标宋简体"/>
                <a:ea typeface="方正大标宋简体"/>
              </a:defRPr>
            </a:lvl3pPr>
            <a:lvl4pPr marL="0" indent="0" algn="ctr" defTabSz="99303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778" b="1" i="0" u="none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大标宋简体"/>
                <a:ea typeface="方正大标宋简体"/>
              </a:defRPr>
            </a:lvl4pPr>
            <a:lvl5pPr marL="0" indent="0" algn="ctr" defTabSz="99303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778" b="1" i="0" u="none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大标宋简体"/>
                <a:ea typeface="方正大标宋简体"/>
              </a:defRPr>
            </a:lvl5pPr>
          </a:lstStyle>
          <a:p>
            <a:pPr lvl="0"/>
            <a:r>
              <a:t>单击此处编辑母版标题样式</a:t>
            </a:r>
          </a:p>
        </p:txBody>
      </p:sp>
      <p:sp>
        <p:nvSpPr>
          <p:cNvPr id="1062" name="Rectangle 3"/>
          <p:cNvSpPr/>
          <p:nvPr>
            <p:ph type="body" idx="2"/>
          </p:nvPr>
        </p:nvSpPr>
        <p:spPr bwMode="auto">
          <a:xfrm>
            <a:off x="2482596" y="2151583"/>
            <a:ext cx="6951269" cy="3889400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lvl1pPr marL="372389" indent="-372389" algn="l" defTabSz="99303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475" b="1" i="0" u="none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_GB2312" charset="-122"/>
                <a:ea typeface="楷体_GB2312" charset="-122"/>
              </a:defRPr>
            </a:lvl1pPr>
            <a:lvl2pPr marL="806844" indent="-310324" algn="l" defTabSz="99303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3041" b="1" i="0" u="none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_GB2312" charset="-122"/>
                <a:ea typeface="楷体_GB2312" charset="-122"/>
              </a:defRPr>
            </a:lvl2pPr>
            <a:lvl3pPr marL="1241298" indent="-248260" algn="l" defTabSz="99303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606" b="1" i="0" u="none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_GB2312" charset="-122"/>
                <a:ea typeface="楷体_GB2312" charset="-122"/>
              </a:defRPr>
            </a:lvl3pPr>
            <a:lvl4pPr marL="1737817" indent="-248260" algn="l" defTabSz="99303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172" b="1" i="0" u="none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_GB2312" charset="-122"/>
                <a:ea typeface="楷体_GB2312" charset="-122"/>
              </a:defRPr>
            </a:lvl4pPr>
            <a:lvl5pPr marL="2234336" indent="-248260" algn="l" defTabSz="99303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172" b="1" i="0" u="none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_GB2312" charset="-122"/>
                <a:ea typeface="楷体_GB2312" charset="-122"/>
              </a:defRPr>
            </a:lvl5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1063" name="Date Placeholder 1"/>
          <p:cNvSpPr/>
          <p:nvPr>
            <p:ph type="dt" sz="half" idx="3"/>
          </p:nvPr>
        </p:nvSpPr>
        <p:spPr>
          <a:xfrm>
            <a:off x="496519" y="6782314"/>
            <a:ext cx="2317090" cy="517207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96519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93038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89558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986077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 defTabSz="993038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</a:pPr>
            <a:endParaRPr kumimoji="0" sz="1520" u="none">
              <a:solidFill>
                <a:schemeClr val="tx1"/>
              </a:solidFill>
              <a:latin typeface="楷体_GB2312" charset="-122"/>
              <a:ea typeface="楷体_GB2312" charset="-122"/>
            </a:endParaRPr>
          </a:p>
        </p:txBody>
      </p:sp>
      <p:sp>
        <p:nvSpPr>
          <p:cNvPr id="1064" name="Footer Placeholder 2"/>
          <p:cNvSpPr/>
          <p:nvPr>
            <p:ph type="ftr" sz="quarter" idx="4"/>
          </p:nvPr>
        </p:nvSpPr>
        <p:spPr>
          <a:xfrm>
            <a:off x="3392881" y="6782314"/>
            <a:ext cx="3144621" cy="517207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96519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93038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89558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986077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defTabSz="993038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</a:pPr>
            <a:endParaRPr kumimoji="0" sz="1520" u="none">
              <a:solidFill>
                <a:schemeClr val="tx1"/>
              </a:solidFill>
              <a:latin typeface="楷体_GB2312" charset="-122"/>
              <a:ea typeface="楷体_GB2312" charset="-122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marL="0" indent="0" algn="ctr" defTabSz="993038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778" b="1" i="0" u="none">
          <a:solidFill>
            <a:srgbClr val="006600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方正大标宋简体"/>
          <a:ea typeface="方正大标宋简体"/>
        </a:defRPr>
      </a:lvl1pPr>
      <a:lvl2pPr marL="0" indent="0" algn="ctr" defTabSz="993038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778" b="1" i="0" u="none">
          <a:solidFill>
            <a:srgbClr val="006600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方正大标宋简体"/>
          <a:ea typeface="方正大标宋简体"/>
        </a:defRPr>
      </a:lvl2pPr>
      <a:lvl3pPr marL="0" indent="0" algn="ctr" defTabSz="993038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778" b="1" i="0" u="none">
          <a:solidFill>
            <a:srgbClr val="006600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方正大标宋简体"/>
          <a:ea typeface="方正大标宋简体"/>
        </a:defRPr>
      </a:lvl3pPr>
      <a:lvl4pPr marL="0" indent="0" algn="ctr" defTabSz="993038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778" b="1" i="0" u="none">
          <a:solidFill>
            <a:srgbClr val="006600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方正大标宋简体"/>
          <a:ea typeface="方正大标宋简体"/>
        </a:defRPr>
      </a:lvl4pPr>
      <a:lvl5pPr marL="0" indent="0" algn="ctr" defTabSz="993038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778" b="1" i="0" u="none">
          <a:solidFill>
            <a:srgbClr val="006600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方正大标宋简体"/>
          <a:ea typeface="方正大标宋简体"/>
        </a:defRPr>
      </a:lvl5pPr>
    </p:titleStyle>
    <p:bodyStyle>
      <a:lvl1pPr marL="372389" indent="-372389" algn="l" defTabSz="993038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kumimoji="0" sz="3475" b="1" i="0" u="none">
          <a:solidFill>
            <a:srgbClr val="006600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楷体_GB2312" charset="-122"/>
          <a:ea typeface="楷体_GB2312" charset="-122"/>
        </a:defRPr>
      </a:lvl1pPr>
      <a:lvl2pPr marL="806844" indent="-310324" algn="l" defTabSz="993038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kumimoji="0" sz="3041" b="1" i="0" u="none">
          <a:solidFill>
            <a:srgbClr val="006600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楷体_GB2312" charset="-122"/>
          <a:ea typeface="楷体_GB2312" charset="-122"/>
        </a:defRPr>
      </a:lvl2pPr>
      <a:lvl3pPr marL="1241298" indent="-248260" algn="l" defTabSz="993038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kumimoji="0" sz="2606" b="1" i="0" u="none">
          <a:solidFill>
            <a:srgbClr val="006600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楷体_GB2312" charset="-122"/>
          <a:ea typeface="楷体_GB2312" charset="-122"/>
        </a:defRPr>
      </a:lvl3pPr>
      <a:lvl4pPr marL="1737817" indent="-248260" algn="l" defTabSz="993038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kumimoji="0" sz="2172" b="1" i="0" u="none">
          <a:solidFill>
            <a:srgbClr val="006600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楷体_GB2312" charset="-122"/>
          <a:ea typeface="楷体_GB2312" charset="-122"/>
        </a:defRPr>
      </a:lvl4pPr>
      <a:lvl5pPr marL="2234336" indent="-248260" algn="l" defTabSz="993038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kumimoji="0" sz="2172" b="1" i="0" u="none">
          <a:solidFill>
            <a:srgbClr val="006600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楷体_GB2312" charset="-122"/>
          <a:ea typeface="楷体_GB2312" charset="-122"/>
        </a:defRPr>
      </a:lvl5pPr>
    </p:bodyStyle>
    <p:otherStyle>
      <a:lvl1pPr marL="0" indent="0" algn="l" defTabSz="993038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kumimoji="0" sz="1955" b="0" i="0" u="none" baseline="0">
          <a:solidFill>
            <a:schemeClr val="tx1"/>
          </a:solidFill>
          <a:effectLst/>
        </a:defRPr>
      </a:lvl1pPr>
      <a:lvl2pPr marL="496519" indent="0" algn="l" defTabSz="993038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kumimoji="0" sz="1955" b="0" i="0" u="none" baseline="0">
          <a:solidFill>
            <a:schemeClr val="tx1"/>
          </a:solidFill>
          <a:effectLst/>
        </a:defRPr>
      </a:lvl2pPr>
      <a:lvl3pPr marL="993038" indent="0" algn="l" defTabSz="993038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kumimoji="0" sz="1955" b="0" i="0" u="none" baseline="0">
          <a:solidFill>
            <a:schemeClr val="tx1"/>
          </a:solidFill>
          <a:effectLst/>
        </a:defRPr>
      </a:lvl3pPr>
      <a:lvl4pPr marL="1489558" indent="0" algn="l" defTabSz="993038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kumimoji="0" sz="1955" b="0" i="0" u="none" baseline="0">
          <a:solidFill>
            <a:schemeClr val="tx1"/>
          </a:solidFill>
          <a:effectLst/>
        </a:defRPr>
      </a:lvl4pPr>
      <a:lvl5pPr marL="1986077" indent="0" algn="l" defTabSz="993038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kumimoji="0" sz="1955" b="0" i="0" u="none" baseline="0">
          <a:solidFill>
            <a:schemeClr val="tx1"/>
          </a:solidFill>
          <a:effectLst/>
        </a:defRPr>
      </a:lvl5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/>
      <p:sp>
        <p:nvSpPr>
          <p:cNvPr id="1043" name="Text Box 7"/>
          <p:cNvSpPr/>
          <p:nvPr/>
        </p:nvSpPr>
        <p:spPr bwMode="auto">
          <a:xfrm>
            <a:off x="429283" y="6866792"/>
            <a:ext cx="6334068" cy="496519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  <a:effectLst>
            <a:outerShdw dist="35921" dir="2700000" algn="ctr">
              <a:srgbClr val="008000"/>
            </a:outerShdw>
          </a:effectLst>
        </p:spPr>
        <p:txBody>
          <a:bodyPr/>
          <a:lstStyle>
            <a:defPPr>
              <a:defRPr lang="zh-CN"/>
            </a:defPPr>
            <a:lvl1pPr marL="0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96519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93038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89558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986077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</a:pPr>
            <a:r>
              <a:rPr lang="zh-CN" altLang="en-US" sz="2606" i="1">
                <a:solidFill>
                  <a:srgbClr val="00FF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 New Roman" charset="0"/>
                <a:ea typeface="黑体" charset="-122"/>
              </a:rPr>
              <a:t>无锡市卫生科技进社区健康科普讲坛课件</a:t>
            </a:r>
            <a:endParaRPr lang="zh-CN" altLang="en-US" sz="2606" i="1">
              <a:solidFill>
                <a:srgbClr val="00FF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Times New Roman" charset="0"/>
              <a:ea typeface="黑体" charset="-122"/>
            </a:endParaRPr>
          </a:p>
        </p:txBody>
      </p:sp>
      <p:sp>
        <p:nvSpPr>
          <p:cNvPr id="1044" name="Slide Number Placeholder 3"/>
          <p:cNvSpPr/>
          <p:nvPr>
            <p:ph type="sldNum" sz="quarter"/>
          </p:nvPr>
        </p:nvSpPr>
        <p:spPr>
          <a:xfrm>
            <a:off x="7116775" y="6782314"/>
            <a:ext cx="2317090" cy="517207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96519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93038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89558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986077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r" defTabSz="993038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</a:pPr>
            <a:fld id="{A2FBC460-3E84-41DD-94EA-A460C5D51435}" type="slidenum">
              <a:rPr kumimoji="0" lang="en-US" altLang="zh-CN" sz="1520" u="none">
                <a:solidFill>
                  <a:schemeClr val="tx1"/>
                </a:solidFill>
                <a:ea typeface="楷体_GB2312" charset="-122"/>
              </a:rPr>
              <a:t>*</a:t>
            </a:fld>
          </a:p>
        </p:txBody>
      </p:sp>
      <p:sp>
        <p:nvSpPr>
          <p:cNvPr id="1045" name="Rectangle 2"/>
          <p:cNvSpPr/>
          <p:nvPr>
            <p:ph type="title" idx="1"/>
          </p:nvPr>
        </p:nvSpPr>
        <p:spPr bwMode="auto">
          <a:xfrm>
            <a:off x="2482596" y="298257"/>
            <a:ext cx="6951269" cy="1241298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9303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778" b="1" i="0" u="none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大标宋简体"/>
                <a:ea typeface="方正大标宋简体"/>
              </a:defRPr>
            </a:lvl1pPr>
            <a:lvl2pPr marL="0" indent="0" algn="ctr" defTabSz="99303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778" b="1" i="0" u="none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大标宋简体"/>
                <a:ea typeface="方正大标宋简体"/>
              </a:defRPr>
            </a:lvl2pPr>
            <a:lvl3pPr marL="0" indent="0" algn="ctr" defTabSz="99303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778" b="1" i="0" u="none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大标宋简体"/>
                <a:ea typeface="方正大标宋简体"/>
              </a:defRPr>
            </a:lvl3pPr>
            <a:lvl4pPr marL="0" indent="0" algn="ctr" defTabSz="99303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778" b="1" i="0" u="none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大标宋简体"/>
                <a:ea typeface="方正大标宋简体"/>
              </a:defRPr>
            </a:lvl4pPr>
            <a:lvl5pPr marL="0" indent="0" algn="ctr" defTabSz="99303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778" b="1" i="0" u="none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大标宋简体"/>
                <a:ea typeface="方正大标宋简体"/>
              </a:defRPr>
            </a:lvl5pPr>
          </a:lstStyle>
          <a:p>
            <a:pPr lvl="0"/>
            <a:r>
              <a:t>单击此处编辑母版标题样式</a:t>
            </a:r>
          </a:p>
        </p:txBody>
      </p:sp>
      <p:sp>
        <p:nvSpPr>
          <p:cNvPr id="1046" name="Rectangle 3"/>
          <p:cNvSpPr/>
          <p:nvPr>
            <p:ph type="body" idx="2"/>
          </p:nvPr>
        </p:nvSpPr>
        <p:spPr bwMode="auto">
          <a:xfrm>
            <a:off x="2482596" y="2151583"/>
            <a:ext cx="6951269" cy="3889400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lvl1pPr marL="372389" indent="-372389" algn="l" defTabSz="99303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475" b="1" i="0" u="none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_GB2312" charset="-122"/>
                <a:ea typeface="楷体_GB2312" charset="-122"/>
              </a:defRPr>
            </a:lvl1pPr>
            <a:lvl2pPr marL="806844" indent="-310324" algn="l" defTabSz="99303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3041" b="1" i="0" u="none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_GB2312" charset="-122"/>
                <a:ea typeface="楷体_GB2312" charset="-122"/>
              </a:defRPr>
            </a:lvl2pPr>
            <a:lvl3pPr marL="1241298" indent="-248260" algn="l" defTabSz="99303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606" b="1" i="0" u="none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_GB2312" charset="-122"/>
                <a:ea typeface="楷体_GB2312" charset="-122"/>
              </a:defRPr>
            </a:lvl3pPr>
            <a:lvl4pPr marL="1737817" indent="-248260" algn="l" defTabSz="99303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172" b="1" i="0" u="none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_GB2312" charset="-122"/>
                <a:ea typeface="楷体_GB2312" charset="-122"/>
              </a:defRPr>
            </a:lvl4pPr>
            <a:lvl5pPr marL="2234336" indent="-248260" algn="l" defTabSz="99303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172" b="1" i="0" u="none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_GB2312" charset="-122"/>
                <a:ea typeface="楷体_GB2312" charset="-122"/>
              </a:defRPr>
            </a:lvl5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1047" name="Date Placeholder 1"/>
          <p:cNvSpPr/>
          <p:nvPr>
            <p:ph type="dt" sz="half" idx="3"/>
          </p:nvPr>
        </p:nvSpPr>
        <p:spPr>
          <a:xfrm>
            <a:off x="496519" y="6782314"/>
            <a:ext cx="2317090" cy="517207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96519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93038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89558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986077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 defTabSz="993038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</a:pPr>
            <a:endParaRPr kumimoji="0" sz="1520" u="none">
              <a:solidFill>
                <a:schemeClr val="tx1"/>
              </a:solidFill>
              <a:ea typeface="楷体_GB2312" charset="-122"/>
            </a:endParaRPr>
          </a:p>
        </p:txBody>
      </p:sp>
      <p:sp>
        <p:nvSpPr>
          <p:cNvPr id="1048" name="Footer Placeholder 2"/>
          <p:cNvSpPr/>
          <p:nvPr>
            <p:ph type="ftr" sz="quarter" idx="4"/>
          </p:nvPr>
        </p:nvSpPr>
        <p:spPr>
          <a:xfrm>
            <a:off x="3392881" y="6782314"/>
            <a:ext cx="3144621" cy="517207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96519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93038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89558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986077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defTabSz="993038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</a:pPr>
            <a:endParaRPr kumimoji="0" sz="1520" u="none">
              <a:solidFill>
                <a:schemeClr val="tx1"/>
              </a:solidFill>
              <a:ea typeface="楷体_GB2312" charset="-122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>
      <a:lvl1pPr marL="0" indent="0" algn="ctr" defTabSz="993038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778" b="1" i="0" u="none">
          <a:solidFill>
            <a:srgbClr val="006600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方正大标宋简体"/>
          <a:ea typeface="方正大标宋简体"/>
        </a:defRPr>
      </a:lvl1pPr>
      <a:lvl2pPr marL="0" indent="0" algn="ctr" defTabSz="993038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778" b="1" i="0" u="none">
          <a:solidFill>
            <a:srgbClr val="006600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方正大标宋简体"/>
          <a:ea typeface="方正大标宋简体"/>
        </a:defRPr>
      </a:lvl2pPr>
      <a:lvl3pPr marL="0" indent="0" algn="ctr" defTabSz="993038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778" b="1" i="0" u="none">
          <a:solidFill>
            <a:srgbClr val="006600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方正大标宋简体"/>
          <a:ea typeface="方正大标宋简体"/>
        </a:defRPr>
      </a:lvl3pPr>
      <a:lvl4pPr marL="0" indent="0" algn="ctr" defTabSz="993038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778" b="1" i="0" u="none">
          <a:solidFill>
            <a:srgbClr val="006600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方正大标宋简体"/>
          <a:ea typeface="方正大标宋简体"/>
        </a:defRPr>
      </a:lvl4pPr>
      <a:lvl5pPr marL="0" indent="0" algn="ctr" defTabSz="993038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778" b="1" i="0" u="none">
          <a:solidFill>
            <a:srgbClr val="006600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方正大标宋简体"/>
          <a:ea typeface="方正大标宋简体"/>
        </a:defRPr>
      </a:lvl5pPr>
    </p:titleStyle>
    <p:bodyStyle>
      <a:lvl1pPr marL="372389" indent="-372389" algn="l" defTabSz="993038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kumimoji="0" sz="3475" b="1" i="0" u="none">
          <a:solidFill>
            <a:srgbClr val="006600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楷体_GB2312" charset="-122"/>
          <a:ea typeface="楷体_GB2312" charset="-122"/>
        </a:defRPr>
      </a:lvl1pPr>
      <a:lvl2pPr marL="806844" indent="-310324" algn="l" defTabSz="993038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kumimoji="0" sz="3041" b="1" i="0" u="none">
          <a:solidFill>
            <a:srgbClr val="006600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楷体_GB2312" charset="-122"/>
          <a:ea typeface="楷体_GB2312" charset="-122"/>
        </a:defRPr>
      </a:lvl2pPr>
      <a:lvl3pPr marL="1241298" indent="-248260" algn="l" defTabSz="993038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kumimoji="0" sz="2606" b="1" i="0" u="none">
          <a:solidFill>
            <a:srgbClr val="006600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楷体_GB2312" charset="-122"/>
          <a:ea typeface="楷体_GB2312" charset="-122"/>
        </a:defRPr>
      </a:lvl3pPr>
      <a:lvl4pPr marL="1737817" indent="-248260" algn="l" defTabSz="993038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kumimoji="0" sz="2172" b="1" i="0" u="none">
          <a:solidFill>
            <a:srgbClr val="006600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楷体_GB2312" charset="-122"/>
          <a:ea typeface="楷体_GB2312" charset="-122"/>
        </a:defRPr>
      </a:lvl4pPr>
      <a:lvl5pPr marL="2234336" indent="-248260" algn="l" defTabSz="993038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kumimoji="0" sz="2172" b="1" i="0" u="none">
          <a:solidFill>
            <a:srgbClr val="006600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楷体_GB2312" charset="-122"/>
          <a:ea typeface="楷体_GB2312" charset="-122"/>
        </a:defRPr>
      </a:lvl5pPr>
    </p:bodyStyle>
    <p:otherStyle>
      <a:lvl1pPr marL="0" indent="0" algn="l" defTabSz="993038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kumimoji="0" sz="1955" b="0" i="0" u="none" baseline="0">
          <a:solidFill>
            <a:schemeClr val="tx1"/>
          </a:solidFill>
          <a:effectLst/>
        </a:defRPr>
      </a:lvl1pPr>
      <a:lvl2pPr marL="496519" indent="0" algn="l" defTabSz="993038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kumimoji="0" sz="1955" b="0" i="0" u="none" baseline="0">
          <a:solidFill>
            <a:schemeClr val="tx1"/>
          </a:solidFill>
          <a:effectLst/>
        </a:defRPr>
      </a:lvl2pPr>
      <a:lvl3pPr marL="993038" indent="0" algn="l" defTabSz="993038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kumimoji="0" sz="1955" b="0" i="0" u="none" baseline="0">
          <a:solidFill>
            <a:schemeClr val="tx1"/>
          </a:solidFill>
          <a:effectLst/>
        </a:defRPr>
      </a:lvl3pPr>
      <a:lvl4pPr marL="1489558" indent="0" algn="l" defTabSz="993038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kumimoji="0" sz="1955" b="0" i="0" u="none" baseline="0">
          <a:solidFill>
            <a:schemeClr val="tx1"/>
          </a:solidFill>
          <a:effectLst/>
        </a:defRPr>
      </a:lvl4pPr>
      <a:lvl5pPr marL="1986077" indent="0" algn="l" defTabSz="993038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kumimoji="0" sz="1955" b="0" i="0" u="none" baseline="0">
          <a:solidFill>
            <a:schemeClr val="tx1"/>
          </a:solidFill>
          <a:effectLst/>
        </a:defRPr>
      </a:lvl5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audio" Target="../media/camera1.wav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audio" Target="../media/camera1.wav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Relationship Id="rId3" Type="http://schemas.openxmlformats.org/officeDocument/2006/relationships/image" Target="../media/image1.png" /><Relationship Id="rId4" Type="http://schemas.openxmlformats.org/officeDocument/2006/relationships/audio" Target="../media/camera1.wav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Relationship Id="rId3" Type="http://schemas.openxmlformats.org/officeDocument/2006/relationships/image" Target="../media/image3.wmf" /><Relationship Id="rId4" Type="http://schemas.openxmlformats.org/officeDocument/2006/relationships/image" Target="../media/image1.png" /><Relationship Id="rId5" Type="http://schemas.openxmlformats.org/officeDocument/2006/relationships/audio" Target="../media/camera1.wav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Relationship Id="rId3" Type="http://schemas.openxmlformats.org/officeDocument/2006/relationships/image" Target="../media/image1.png" /><Relationship Id="rId4" Type="http://schemas.openxmlformats.org/officeDocument/2006/relationships/audio" Target="../media/camera1.wav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Relationship Id="rId3" Type="http://schemas.openxmlformats.org/officeDocument/2006/relationships/image" Target="../media/image4.wmf" /><Relationship Id="rId4" Type="http://schemas.openxmlformats.org/officeDocument/2006/relationships/image" Target="../media/image1.png" /><Relationship Id="rId5" Type="http://schemas.openxmlformats.org/officeDocument/2006/relationships/audio" Target="../media/camera1.wav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Relationship Id="rId3" Type="http://schemas.openxmlformats.org/officeDocument/2006/relationships/image" Target="../media/image5.wmf" /><Relationship Id="rId4" Type="http://schemas.openxmlformats.org/officeDocument/2006/relationships/image" Target="../media/image1.png" /><Relationship Id="rId5" Type="http://schemas.openxmlformats.org/officeDocument/2006/relationships/audio" Target="../media/camera1.wav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Relationship Id="rId3" Type="http://schemas.openxmlformats.org/officeDocument/2006/relationships/image" Target="../media/image6.wmf" /><Relationship Id="rId4" Type="http://schemas.openxmlformats.org/officeDocument/2006/relationships/image" Target="../media/image1.png" /><Relationship Id="rId5" Type="http://schemas.openxmlformats.org/officeDocument/2006/relationships/audio" Target="../media/camera1.wav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Relationship Id="rId3" Type="http://schemas.openxmlformats.org/officeDocument/2006/relationships/image" Target="../media/image1.png" /><Relationship Id="rId4" Type="http://schemas.openxmlformats.org/officeDocument/2006/relationships/audio" Target="../media/camera1.wav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Relationship Id="rId3" Type="http://schemas.openxmlformats.org/officeDocument/2006/relationships/image" Target="../media/image7.jpeg" /><Relationship Id="rId4" Type="http://schemas.openxmlformats.org/officeDocument/2006/relationships/image" Target="../media/image1.png" /><Relationship Id="rId5" Type="http://schemas.openxmlformats.org/officeDocument/2006/relationships/audio" Target="../media/camera1.wav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Relationship Id="rId3" Type="http://schemas.openxmlformats.org/officeDocument/2006/relationships/image" Target="../media/image8.gif" /><Relationship Id="rId4" Type="http://schemas.openxmlformats.org/officeDocument/2006/relationships/image" Target="../media/image1.png" /><Relationship Id="rId5" Type="http://schemas.openxmlformats.org/officeDocument/2006/relationships/audio" Target="../media/camera1.wav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Relationship Id="rId3" Type="http://schemas.openxmlformats.org/officeDocument/2006/relationships/image" Target="../media/image9.gif" /><Relationship Id="rId4" Type="http://schemas.openxmlformats.org/officeDocument/2006/relationships/image" Target="../media/image1.png" /><Relationship Id="rId5" Type="http://schemas.openxmlformats.org/officeDocument/2006/relationships/audio" Target="../media/camera1.wav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Relationship Id="rId3" Type="http://schemas.openxmlformats.org/officeDocument/2006/relationships/image" Target="../media/image1.png" /><Relationship Id="rId4" Type="http://schemas.openxmlformats.org/officeDocument/2006/relationships/audio" Target="../media/camera1.wav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Relationship Id="rId3" Type="http://schemas.openxmlformats.org/officeDocument/2006/relationships/image" Target="../media/image10.wmf" /><Relationship Id="rId4" Type="http://schemas.openxmlformats.org/officeDocument/2006/relationships/image" Target="../media/image1.png" /><Relationship Id="rId5" Type="http://schemas.openxmlformats.org/officeDocument/2006/relationships/audio" Target="../media/camera1.wav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Relationship Id="rId3" Type="http://schemas.openxmlformats.org/officeDocument/2006/relationships/image" Target="../media/image11.wmf" /><Relationship Id="rId4" Type="http://schemas.openxmlformats.org/officeDocument/2006/relationships/image" Target="../media/image12.wmf" /><Relationship Id="rId5" Type="http://schemas.openxmlformats.org/officeDocument/2006/relationships/image" Target="../media/image1.png" /><Relationship Id="rId6" Type="http://schemas.openxmlformats.org/officeDocument/2006/relationships/audio" Target="../media/camera1.wav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7114042126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7" name="标题 1"/>
          <p:cNvSpPr/>
          <p:nvPr>
            <p:ph type="ctrTitle" idx="4294967295"/>
          </p:nvPr>
        </p:nvSpPr>
        <p:spPr>
          <a:xfrm>
            <a:off x="744779" y="331013"/>
            <a:ext cx="8440826" cy="1596447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anchor="ctr" anchorCtr="0"/>
          <a:lstStyle>
            <a:lvl1pPr marL="0" indent="0" algn="ctr" defTabSz="99303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778" b="1" i="0" u="none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大标宋简体"/>
                <a:ea typeface="方正大标宋简体"/>
              </a:defRPr>
            </a:lvl1pPr>
          </a:lstStyle>
          <a:p>
            <a:pPr marL="0" lvl="0" indent="0" eaLnBrk="1" hangingPunct="1"/>
            <a:r>
              <a:rPr lang="zh-CN" altLang="en-US"/>
              <a:t>呼吸道传染病防治</a:t>
            </a:r>
          </a:p>
        </p:txBody>
      </p:sp>
      <p:sp>
        <p:nvSpPr>
          <p:cNvPr id="2058" name="副标题 2"/>
          <p:cNvSpPr/>
          <p:nvPr>
            <p:ph type="subTitle" idx="4294967295"/>
          </p:nvPr>
        </p:nvSpPr>
        <p:spPr>
          <a:xfrm>
            <a:off x="2730856" y="2399843"/>
            <a:ext cx="6454749" cy="3641141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anchor="t" anchorCtr="0"/>
          <a:lstStyle>
            <a:lvl1pPr marL="0" indent="0" algn="ctr" defTabSz="99303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475" b="1" i="0" u="none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_GB2312" charset="-122"/>
                <a:ea typeface="楷体_GB2312" charset="-122"/>
              </a:defRPr>
            </a:lvl1pPr>
            <a:lvl2pPr marL="496519" indent="0" algn="ctr" defTabSz="99303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041" b="1" i="0" u="none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_GB2312" charset="-122"/>
                <a:ea typeface="楷体_GB2312" charset="-122"/>
              </a:defRPr>
            </a:lvl2pPr>
            <a:lvl3pPr marL="993038" indent="0" algn="ctr" defTabSz="99303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606" b="1" i="0" u="none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_GB2312" charset="-122"/>
                <a:ea typeface="楷体_GB2312" charset="-122"/>
              </a:defRPr>
            </a:lvl3pPr>
            <a:lvl4pPr marL="1489558" indent="0" algn="ctr" defTabSz="99303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172" b="1" i="0" u="none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_GB2312" charset="-122"/>
                <a:ea typeface="楷体_GB2312" charset="-122"/>
              </a:defRPr>
            </a:lvl4pPr>
            <a:lvl5pPr marL="1986077" indent="0" algn="ctr" defTabSz="99303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172" b="1" i="0" u="none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_GB2312" charset="-122"/>
                <a:ea typeface="楷体_GB2312" charset="-122"/>
              </a:defRPr>
            </a:lvl5pPr>
          </a:lstStyle>
          <a:p>
            <a:pPr marL="0" lvl="0" indent="0" eaLnBrk="1" hangingPunct="1"/>
          </a:p>
        </p:txBody>
      </p:sp>
      <p:sp>
        <p:nvSpPr>
          <p:cNvPr id="2059" name="New shape"/>
          <p:cNvSpPr/>
          <p:nvPr/>
        </p:nvSpPr>
        <p:spPr>
          <a:xfrm>
            <a:off x="0" y="7193788"/>
            <a:ext cx="9930384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第1页，共31页。</a:t>
            </a:r>
          </a:p>
        </p:txBody>
      </p:sp>
    </p:spTree>
  </p:cSld>
  <p:clrMapOvr>
    <a:masterClrMapping/>
  </p:clrMapOvr>
  <p:transition spd="med">
    <p:wipe dir="d"/>
    <p:sndAc>
      <p:stSnd>
        <p:snd r:embed="rId3" name="camera.wav"/>
      </p:stSnd>
    </p:sndAc>
  </p:transition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61" name="Rectangle 2"/>
          <p:cNvSpPr/>
          <p:nvPr>
            <p:ph type="title" idx="4294967295"/>
          </p:nvPr>
        </p:nvSpPr>
        <p:spPr>
          <a:xfrm>
            <a:off x="2227440" y="908562"/>
            <a:ext cx="6951269" cy="696506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anchor="t" anchorCtr="0"/>
          <a:lstStyle>
            <a:lvl1pPr marL="0" indent="0" algn="ctr" defTabSz="99303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778" b="1" i="0" u="none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大标宋简体"/>
                <a:ea typeface="方正大标宋简体"/>
              </a:defRPr>
            </a:lvl1pPr>
            <a:lvl2pPr marL="0" indent="0" algn="ctr" defTabSz="99303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778" b="1" i="0" u="none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大标宋简体"/>
                <a:ea typeface="方正大标宋简体"/>
              </a:defRPr>
            </a:lvl2pPr>
            <a:lvl3pPr marL="0" indent="0" algn="ctr" defTabSz="99303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778" b="1" i="0" u="none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大标宋简体"/>
                <a:ea typeface="方正大标宋简体"/>
              </a:defRPr>
            </a:lvl3pPr>
            <a:lvl4pPr marL="0" indent="0" algn="ctr" defTabSz="99303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778" b="1" i="0" u="none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大标宋简体"/>
                <a:ea typeface="方正大标宋简体"/>
              </a:defRPr>
            </a:lvl4pPr>
            <a:lvl5pPr marL="0" indent="0" algn="ctr" defTabSz="99303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778" b="1" i="0" u="none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大标宋简体"/>
                <a:ea typeface="方正大标宋简体"/>
              </a:defRPr>
            </a:lvl5pPr>
          </a:lstStyle>
          <a:p>
            <a:pPr marL="0" lvl="0" indent="0" algn="l" eaLnBrk="0" hangingPunct="0"/>
            <a:r>
              <a:rPr kumimoji="1" lang="zh-CN" altLang="en-US" sz="3610">
                <a:solidFill>
                  <a:srgbClr val="008000"/>
                </a:solidFill>
                <a:latin typeface="Times New Roman" charset="0"/>
              </a:rPr>
              <a:t>演讲人简介</a:t>
            </a:r>
            <a:endParaRPr kumimoji="1" lang="zh-CN" altLang="en-US" sz="3910">
              <a:solidFill>
                <a:srgbClr val="008000"/>
              </a:solidFill>
              <a:latin typeface="Times New Roman" charset="0"/>
            </a:endParaRPr>
          </a:p>
        </p:txBody>
      </p:sp>
      <p:sp>
        <p:nvSpPr>
          <p:cNvPr id="2062" name="Rectangle 3"/>
          <p:cNvSpPr/>
          <p:nvPr>
            <p:ph type="body" idx="4294967295"/>
          </p:nvPr>
        </p:nvSpPr>
        <p:spPr>
          <a:xfrm>
            <a:off x="2482596" y="2151583"/>
            <a:ext cx="6951269" cy="3889400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anchor="t" anchorCtr="0"/>
          <a:lstStyle>
            <a:lvl1pPr marL="372389" indent="-372389" algn="l" defTabSz="99303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475" b="1" i="0" u="none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_GB2312" charset="-122"/>
                <a:ea typeface="楷体_GB2312" charset="-122"/>
              </a:defRPr>
            </a:lvl1pPr>
            <a:lvl2pPr marL="806844" indent="-310324" algn="l" defTabSz="99303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3041" b="1" i="0" u="none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_GB2312" charset="-122"/>
                <a:ea typeface="楷体_GB2312" charset="-122"/>
              </a:defRPr>
            </a:lvl2pPr>
            <a:lvl3pPr marL="1241298" indent="-248260" algn="l" defTabSz="99303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606" b="1" i="0" u="none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_GB2312" charset="-122"/>
                <a:ea typeface="楷体_GB2312" charset="-122"/>
              </a:defRPr>
            </a:lvl3pPr>
            <a:lvl4pPr marL="1737817" indent="-248260" algn="l" defTabSz="99303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172" b="1" i="0" u="none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_GB2312" charset="-122"/>
                <a:ea typeface="楷体_GB2312" charset="-122"/>
              </a:defRPr>
            </a:lvl4pPr>
            <a:lvl5pPr marL="2234336" indent="-248260" algn="l" defTabSz="99303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172" b="1" i="0" u="none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_GB2312" charset="-122"/>
                <a:ea typeface="楷体_GB2312" charset="-122"/>
              </a:defRPr>
            </a:lvl5pPr>
          </a:lstStyle>
          <a:p>
            <a:pPr marL="372389" lvl="0" indent="-372389" eaLnBrk="0" hangingPunct="0"/>
          </a:p>
        </p:txBody>
      </p:sp>
      <p:sp>
        <p:nvSpPr>
          <p:cNvPr id="2063" name="New shape"/>
          <p:cNvSpPr/>
          <p:nvPr/>
        </p:nvSpPr>
        <p:spPr>
          <a:xfrm>
            <a:off x="0" y="7193788"/>
            <a:ext cx="9930384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第2页，共31页。</a:t>
            </a:r>
          </a:p>
        </p:txBody>
      </p:sp>
    </p:spTree>
  </p:cSld>
  <p:clrMapOvr>
    <a:masterClrMapping/>
  </p:clrMapOvr>
  <p:transition spd="med">
    <p:wipe dir="d"/>
    <p:sndAc>
      <p:stSnd>
        <p:snd r:embed="rId3" name="camera.wav"/>
      </p:stSnd>
    </p:sndAc>
  </p:transition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65" name="Rectangle 5"/>
          <p:cNvSpPr/>
          <p:nvPr>
            <p:ph type="title" idx="4294967295"/>
          </p:nvPr>
        </p:nvSpPr>
        <p:spPr>
          <a:xfrm>
            <a:off x="1915392" y="751675"/>
            <a:ext cx="6951269" cy="696506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anchor="t" anchorCtr="0"/>
          <a:lstStyle>
            <a:lvl1pPr marL="0" indent="0" algn="ctr" defTabSz="99303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778" b="1" i="0" u="none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大标宋简体"/>
                <a:ea typeface="方正大标宋简体"/>
              </a:defRPr>
            </a:lvl1pPr>
            <a:lvl2pPr marL="0" indent="0" algn="ctr" defTabSz="99303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778" b="1" i="0" u="none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大标宋简体"/>
                <a:ea typeface="方正大标宋简体"/>
              </a:defRPr>
            </a:lvl2pPr>
            <a:lvl3pPr marL="0" indent="0" algn="ctr" defTabSz="99303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778" b="1" i="0" u="none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大标宋简体"/>
                <a:ea typeface="方正大标宋简体"/>
              </a:defRPr>
            </a:lvl3pPr>
            <a:lvl4pPr marL="0" indent="0" algn="ctr" defTabSz="99303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778" b="1" i="0" u="none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大标宋简体"/>
                <a:ea typeface="方正大标宋简体"/>
              </a:defRPr>
            </a:lvl4pPr>
            <a:lvl5pPr marL="0" indent="0" algn="ctr" defTabSz="99303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778" b="1" i="0" u="none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大标宋简体"/>
                <a:ea typeface="方正大标宋简体"/>
              </a:defRPr>
            </a:lvl5pPr>
          </a:lstStyle>
          <a:p>
            <a:pPr marL="0" lvl="0" indent="0" algn="l" eaLnBrk="0" hangingPunct="0"/>
            <a:r>
              <a:rPr kumimoji="1" lang="zh-CN" altLang="en-US" sz="3610">
                <a:solidFill>
                  <a:srgbClr val="008000"/>
                </a:solidFill>
                <a:latin typeface="Times New Roman" charset="0"/>
              </a:rPr>
              <a:t>常见的呼吸道传染病有哪些</a:t>
            </a:r>
            <a:endParaRPr kumimoji="1" lang="zh-CN" altLang="en-US" sz="3910">
              <a:solidFill>
                <a:srgbClr val="008000"/>
              </a:solidFill>
              <a:latin typeface="Times New Roman" charset="0"/>
            </a:endParaRPr>
          </a:p>
        </p:txBody>
      </p:sp>
      <p:sp>
        <p:nvSpPr>
          <p:cNvPr id="2066" name="Rectangle 6"/>
          <p:cNvSpPr/>
          <p:nvPr>
            <p:ph type="body" idx="4294967295"/>
          </p:nvPr>
        </p:nvSpPr>
        <p:spPr>
          <a:xfrm>
            <a:off x="1524038" y="2151583"/>
            <a:ext cx="7909826" cy="3449775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anchor="t" anchorCtr="0"/>
          <a:lstStyle>
            <a:lvl1pPr marL="372389" indent="-372389" algn="l" defTabSz="99303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475" b="1" i="0" u="none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_GB2312" charset="-122"/>
                <a:ea typeface="楷体_GB2312" charset="-122"/>
              </a:defRPr>
            </a:lvl1pPr>
            <a:lvl2pPr marL="806844" indent="-310324" algn="l" defTabSz="99303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3041" b="1" i="0" u="none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_GB2312" charset="-122"/>
                <a:ea typeface="楷体_GB2312" charset="-122"/>
              </a:defRPr>
            </a:lvl2pPr>
            <a:lvl3pPr marL="1241298" indent="-248260" algn="l" defTabSz="99303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606" b="1" i="0" u="none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_GB2312" charset="-122"/>
                <a:ea typeface="楷体_GB2312" charset="-122"/>
              </a:defRPr>
            </a:lvl3pPr>
            <a:lvl4pPr marL="1737817" indent="-248260" algn="l" defTabSz="99303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172" b="1" i="0" u="none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_GB2312" charset="-122"/>
                <a:ea typeface="楷体_GB2312" charset="-122"/>
              </a:defRPr>
            </a:lvl4pPr>
            <a:lvl5pPr marL="2234336" indent="-248260" algn="l" defTabSz="99303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172" b="1" i="0" u="none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_GB2312" charset="-122"/>
                <a:ea typeface="楷体_GB2312" charset="-122"/>
              </a:defRPr>
            </a:lvl5pPr>
          </a:lstStyle>
          <a:p>
            <a:pPr marL="586168" lvl="0" indent="-586168" algn="just" eaLnBrk="0" hangingPunct="0">
              <a:lnSpc>
                <a:spcPct val="110000"/>
              </a:lnSpc>
              <a:buBlip>
                <a:blip r:embed="rId2"/>
              </a:buBlip>
            </a:pPr>
            <a:r>
              <a:rPr lang="zh-CN" altLang="en-US" sz="2741">
                <a:solidFill>
                  <a:schemeClr val="tx1"/>
                </a:solidFill>
                <a:latin typeface="宋体" charset="-122"/>
              </a:rPr>
              <a:t>呼吸道传染病好发于春季和冬季；</a:t>
            </a:r>
            <a:endParaRPr lang="zh-CN" altLang="en-US" sz="3041">
              <a:solidFill>
                <a:schemeClr val="tx1"/>
              </a:solidFill>
              <a:latin typeface="宋体" charset="-122"/>
            </a:endParaRPr>
          </a:p>
          <a:p>
            <a:pPr marL="586168" lvl="0" indent="-586168" algn="just" eaLnBrk="0" hangingPunct="0">
              <a:lnSpc>
                <a:spcPct val="110000"/>
              </a:lnSpc>
              <a:buBlip>
                <a:blip r:embed="rId2"/>
              </a:buBlip>
            </a:pPr>
            <a:r>
              <a:rPr lang="zh-CN" altLang="en-US" sz="2941">
                <a:solidFill>
                  <a:schemeClr val="tx1"/>
                </a:solidFill>
                <a:latin typeface="宋体" charset="-122"/>
              </a:rPr>
              <a:t>由于该季节天气变化反复无常，对于儿童、老年人、体弱多病者、营养不良、免疫力低下等人群均较容易患呼吸道传染病。</a:t>
            </a:r>
            <a:endParaRPr lang="zh-CN" altLang="en-US" sz="3041">
              <a:solidFill>
                <a:schemeClr val="tx1"/>
              </a:solidFill>
              <a:latin typeface="宋体" charset="-122"/>
            </a:endParaRPr>
          </a:p>
        </p:txBody>
      </p:sp>
      <p:sp>
        <p:nvSpPr>
          <p:cNvPr id="2067" name="New shape"/>
          <p:cNvSpPr/>
          <p:nvPr/>
        </p:nvSpPr>
        <p:spPr>
          <a:xfrm>
            <a:off x="0" y="7193788"/>
            <a:ext cx="9930384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第3页，共31页。</a:t>
            </a:r>
          </a:p>
        </p:txBody>
      </p:sp>
    </p:spTree>
  </p:cSld>
  <p:clrMapOvr>
    <a:masterClrMapping/>
  </p:clrMapOvr>
  <p:transition spd="med">
    <p:wipe dir="d"/>
    <p:sndAc>
      <p:stSnd>
        <p:snd r:embed="rId4" name="camera.wav"/>
      </p:stSnd>
    </p:sndAc>
  </p:transition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0"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69" name="Rectangle 2"/>
          <p:cNvSpPr/>
          <p:nvPr>
            <p:ph type="title" idx="4294967295"/>
          </p:nvPr>
        </p:nvSpPr>
        <p:spPr>
          <a:xfrm>
            <a:off x="1915392" y="674094"/>
            <a:ext cx="6951269" cy="696506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anchor="t" anchorCtr="0"/>
          <a:lstStyle>
            <a:lvl1pPr marL="0" indent="0" algn="ctr" defTabSz="99303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778" b="1" i="0" u="none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大标宋简体"/>
                <a:ea typeface="方正大标宋简体"/>
              </a:defRPr>
            </a:lvl1pPr>
            <a:lvl2pPr marL="0" indent="0" algn="ctr" defTabSz="99303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778" b="1" i="0" u="none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大标宋简体"/>
                <a:ea typeface="方正大标宋简体"/>
              </a:defRPr>
            </a:lvl2pPr>
            <a:lvl3pPr marL="0" indent="0" algn="ctr" defTabSz="99303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778" b="1" i="0" u="none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大标宋简体"/>
                <a:ea typeface="方正大标宋简体"/>
              </a:defRPr>
            </a:lvl3pPr>
            <a:lvl4pPr marL="0" indent="0" algn="ctr" defTabSz="99303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778" b="1" i="0" u="none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大标宋简体"/>
                <a:ea typeface="方正大标宋简体"/>
              </a:defRPr>
            </a:lvl4pPr>
            <a:lvl5pPr marL="0" indent="0" algn="ctr" defTabSz="99303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778" b="1" i="0" u="none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大标宋简体"/>
                <a:ea typeface="方正大标宋简体"/>
              </a:defRPr>
            </a:lvl5pPr>
          </a:lstStyle>
          <a:p>
            <a:pPr marL="0" lvl="0" indent="0" algn="l" eaLnBrk="0" hangingPunct="0"/>
            <a:r>
              <a:rPr kumimoji="1" lang="zh-CN" altLang="en-US" sz="3710">
                <a:solidFill>
                  <a:srgbClr val="008000"/>
                </a:solidFill>
                <a:latin typeface="Times New Roman" charset="0"/>
              </a:rPr>
              <a:t>常见的呼吸道传染病有哪些</a:t>
            </a:r>
            <a:endParaRPr kumimoji="1" lang="zh-CN" altLang="en-US" sz="3910">
              <a:solidFill>
                <a:srgbClr val="008000"/>
              </a:solidFill>
              <a:latin typeface="Times New Roman" charset="0"/>
            </a:endParaRPr>
          </a:p>
        </p:txBody>
      </p:sp>
      <p:sp>
        <p:nvSpPr>
          <p:cNvPr id="2070" name="Rectangle 3"/>
          <p:cNvSpPr/>
          <p:nvPr>
            <p:ph type="body" idx="4294967295"/>
          </p:nvPr>
        </p:nvSpPr>
        <p:spPr>
          <a:xfrm>
            <a:off x="1367152" y="1729198"/>
            <a:ext cx="7909826" cy="3989394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anchor="t" anchorCtr="0"/>
          <a:lstStyle>
            <a:lvl1pPr marL="372389" indent="-372389" algn="l" defTabSz="99303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475" b="1" i="0" u="none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_GB2312" charset="-122"/>
                <a:ea typeface="楷体_GB2312" charset="-122"/>
              </a:defRPr>
            </a:lvl1pPr>
            <a:lvl2pPr marL="806844" indent="-310324" algn="l" defTabSz="99303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3041" b="1" i="0" u="none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_GB2312" charset="-122"/>
                <a:ea typeface="楷体_GB2312" charset="-122"/>
              </a:defRPr>
            </a:lvl2pPr>
            <a:lvl3pPr marL="1241298" indent="-248260" algn="l" defTabSz="99303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606" b="1" i="0" u="none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_GB2312" charset="-122"/>
                <a:ea typeface="楷体_GB2312" charset="-122"/>
              </a:defRPr>
            </a:lvl3pPr>
            <a:lvl4pPr marL="1737817" indent="-248260" algn="l" defTabSz="99303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172" b="1" i="0" u="none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_GB2312" charset="-122"/>
                <a:ea typeface="楷体_GB2312" charset="-122"/>
              </a:defRPr>
            </a:lvl4pPr>
            <a:lvl5pPr marL="2234336" indent="-248260" algn="l" defTabSz="99303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172" b="1" i="0" u="none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_GB2312" charset="-122"/>
                <a:ea typeface="楷体_GB2312" charset="-122"/>
              </a:defRPr>
            </a:lvl5pPr>
          </a:lstStyle>
          <a:p>
            <a:pPr marL="586168" lvl="0" indent="-586168" algn="just" eaLnBrk="0" hangingPunct="0">
              <a:lnSpc>
                <a:spcPct val="110000"/>
              </a:lnSpc>
              <a:buBlip>
                <a:blip r:embed="rId2"/>
              </a:buBlip>
            </a:pPr>
            <a:r>
              <a:rPr lang="zh-CN" altLang="en-US" sz="2941">
                <a:solidFill>
                  <a:schemeClr val="tx1"/>
                </a:solidFill>
                <a:latin typeface="宋体" charset="-122"/>
              </a:rPr>
              <a:t>学生、幼儿、老年人是呼吸道传染病的易感人群</a:t>
            </a:r>
            <a:endParaRPr lang="zh-CN" altLang="en-US" sz="3041">
              <a:solidFill>
                <a:schemeClr val="tx1"/>
              </a:solidFill>
              <a:latin typeface="宋体" charset="-122"/>
            </a:endParaRPr>
          </a:p>
          <a:p>
            <a:pPr marL="586168" lvl="0" indent="-586168" algn="just" eaLnBrk="0" hangingPunct="0">
              <a:lnSpc>
                <a:spcPct val="110000"/>
              </a:lnSpc>
              <a:buBlip>
                <a:blip r:embed="rId2"/>
              </a:buBlip>
            </a:pPr>
            <a:r>
              <a:rPr lang="zh-CN" altLang="en-US" sz="2741">
                <a:solidFill>
                  <a:schemeClr val="tx1"/>
                </a:solidFill>
                <a:latin typeface="宋体" charset="-122"/>
              </a:rPr>
              <a:t>这些易感人群聚集的场所，一旦有传染源的传入，即可通过空气飞沫和密切接触传播，在人群中造成疫情扩散，甚至引起局部暴发。 </a:t>
            </a:r>
            <a:endParaRPr lang="zh-CN" altLang="en-US" sz="3041">
              <a:solidFill>
                <a:schemeClr val="tx1"/>
              </a:solidFill>
              <a:latin typeface="宋体" charset="-122"/>
            </a:endParaRPr>
          </a:p>
        </p:txBody>
      </p:sp>
      <p:pic>
        <p:nvPicPr>
          <p:cNvPr id="2071" name="Picture 4"/>
          <p:cNvPicPr/>
          <p:nvPr/>
        </p:nvPicPr>
        <p:blipFill>
          <a:blip r:embed="rId3"/>
          <a:stretch>
            <a:fillRect/>
          </a:stretch>
        </p:blipFill>
        <p:spPr>
          <a:xfrm>
            <a:off x="6920237" y="5130698"/>
            <a:ext cx="1617135" cy="1875739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sp>
        <p:nvSpPr>
          <p:cNvPr id="2072" name="New shape"/>
          <p:cNvSpPr/>
          <p:nvPr/>
        </p:nvSpPr>
        <p:spPr>
          <a:xfrm>
            <a:off x="0" y="7193788"/>
            <a:ext cx="9930384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第4页，共31页。</a:t>
            </a:r>
          </a:p>
        </p:txBody>
      </p:sp>
    </p:spTree>
  </p:cSld>
  <p:clrMapOvr>
    <a:masterClrMapping/>
  </p:clrMapOvr>
  <p:transition spd="med">
    <p:wipe dir="d"/>
    <p:sndAc>
      <p:stSnd>
        <p:snd r:embed="rId5" name="camera.wav"/>
      </p:stSnd>
    </p:sndAc>
  </p:transition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74" name="Rectangle 2"/>
          <p:cNvSpPr/>
          <p:nvPr>
            <p:ph type="title" idx="4294967295"/>
          </p:nvPr>
        </p:nvSpPr>
        <p:spPr>
          <a:xfrm>
            <a:off x="1837810" y="674094"/>
            <a:ext cx="6951269" cy="696506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anchor="t" anchorCtr="0"/>
          <a:lstStyle>
            <a:lvl1pPr marL="0" indent="0" algn="ctr" defTabSz="99303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778" b="1" i="0" u="none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大标宋简体"/>
                <a:ea typeface="方正大标宋简体"/>
              </a:defRPr>
            </a:lvl1pPr>
            <a:lvl2pPr marL="0" indent="0" algn="ctr" defTabSz="99303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778" b="1" i="0" u="none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大标宋简体"/>
                <a:ea typeface="方正大标宋简体"/>
              </a:defRPr>
            </a:lvl2pPr>
            <a:lvl3pPr marL="0" indent="0" algn="ctr" defTabSz="99303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778" b="1" i="0" u="none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大标宋简体"/>
                <a:ea typeface="方正大标宋简体"/>
              </a:defRPr>
            </a:lvl3pPr>
            <a:lvl4pPr marL="0" indent="0" algn="ctr" defTabSz="99303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778" b="1" i="0" u="none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大标宋简体"/>
                <a:ea typeface="方正大标宋简体"/>
              </a:defRPr>
            </a:lvl4pPr>
            <a:lvl5pPr marL="0" indent="0" algn="ctr" defTabSz="99303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778" b="1" i="0" u="none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大标宋简体"/>
                <a:ea typeface="方正大标宋简体"/>
              </a:defRPr>
            </a:lvl5pPr>
          </a:lstStyle>
          <a:p>
            <a:pPr marL="0" lvl="0" indent="0" algn="l" eaLnBrk="0" hangingPunct="0"/>
            <a:r>
              <a:rPr kumimoji="1" lang="zh-CN" altLang="en-US" sz="3710">
                <a:solidFill>
                  <a:srgbClr val="008000"/>
                </a:solidFill>
                <a:latin typeface="Times New Roman" charset="0"/>
              </a:rPr>
              <a:t>常见的呼吸道传染病有哪些</a:t>
            </a:r>
            <a:endParaRPr kumimoji="1" lang="zh-CN" altLang="en-US" sz="3910">
              <a:solidFill>
                <a:srgbClr val="008000"/>
              </a:solidFill>
              <a:latin typeface="Times New Roman" charset="0"/>
            </a:endParaRPr>
          </a:p>
        </p:txBody>
      </p:sp>
      <p:sp>
        <p:nvSpPr>
          <p:cNvPr id="2075" name="Rectangle 3"/>
          <p:cNvSpPr/>
          <p:nvPr>
            <p:ph type="body" idx="4294967295"/>
          </p:nvPr>
        </p:nvSpPr>
        <p:spPr>
          <a:xfrm>
            <a:off x="1289571" y="1925737"/>
            <a:ext cx="8144294" cy="3987669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anchor="t" anchorCtr="0"/>
          <a:lstStyle>
            <a:lvl1pPr marL="372389" indent="-372389" algn="l" defTabSz="99303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475" b="1" i="0" u="none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_GB2312" charset="-122"/>
                <a:ea typeface="楷体_GB2312" charset="-122"/>
              </a:defRPr>
            </a:lvl1pPr>
            <a:lvl2pPr marL="806844" indent="-310324" algn="l" defTabSz="99303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3041" b="1" i="0" u="none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_GB2312" charset="-122"/>
                <a:ea typeface="楷体_GB2312" charset="-122"/>
              </a:defRPr>
            </a:lvl2pPr>
            <a:lvl3pPr marL="1241298" indent="-248260" algn="l" defTabSz="99303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606" b="1" i="0" u="none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_GB2312" charset="-122"/>
                <a:ea typeface="楷体_GB2312" charset="-122"/>
              </a:defRPr>
            </a:lvl3pPr>
            <a:lvl4pPr marL="1737817" indent="-248260" algn="l" defTabSz="99303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172" b="1" i="0" u="none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_GB2312" charset="-122"/>
                <a:ea typeface="楷体_GB2312" charset="-122"/>
              </a:defRPr>
            </a:lvl4pPr>
            <a:lvl5pPr marL="2234336" indent="-248260" algn="l" defTabSz="99303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172" b="1" i="0" u="none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_GB2312" charset="-122"/>
                <a:ea typeface="楷体_GB2312" charset="-122"/>
              </a:defRPr>
            </a:lvl5pPr>
          </a:lstStyle>
          <a:p>
            <a:pPr marL="586168" lvl="0" indent="-586168" algn="just" eaLnBrk="0" hangingPunct="0">
              <a:lnSpc>
                <a:spcPct val="110000"/>
              </a:lnSpc>
              <a:buBlip>
                <a:blip r:embed="rId2"/>
              </a:buBlip>
            </a:pPr>
            <a:r>
              <a:rPr lang="zh-CN" altLang="en-US" sz="2941">
                <a:solidFill>
                  <a:schemeClr val="tx1"/>
                </a:solidFill>
                <a:latin typeface="宋体" charset="-122"/>
              </a:rPr>
              <a:t>细菌引起：肺结核，大叶肺炎，百日咳，流感嗜血杆菌或军团菌感染</a:t>
            </a:r>
            <a:endParaRPr lang="zh-CN" altLang="en-US" sz="3041">
              <a:solidFill>
                <a:schemeClr val="tx1"/>
              </a:solidFill>
              <a:latin typeface="宋体" charset="-122"/>
            </a:endParaRPr>
          </a:p>
          <a:p>
            <a:pPr marL="586168" lvl="0" indent="-586168" algn="just" eaLnBrk="0" hangingPunct="0">
              <a:lnSpc>
                <a:spcPct val="110000"/>
              </a:lnSpc>
              <a:buBlip>
                <a:blip r:embed="rId2"/>
              </a:buBlip>
            </a:pPr>
            <a:r>
              <a:rPr lang="zh-CN" altLang="en-US" sz="2741">
                <a:solidFill>
                  <a:schemeClr val="tx1"/>
                </a:solidFill>
                <a:latin typeface="宋体" charset="-122"/>
              </a:rPr>
              <a:t>病毒引起：普通感冒，甲型</a:t>
            </a:r>
            <a:r>
              <a:rPr lang="en-US" altLang="zh-CN" sz="2641">
                <a:solidFill>
                  <a:schemeClr val="tx1"/>
                </a:solidFill>
                <a:latin typeface="宋体" charset="-122"/>
              </a:rPr>
              <a:t>H1N1</a:t>
            </a:r>
            <a:r>
              <a:rPr lang="zh-CN" altLang="en-US" sz="2841">
                <a:solidFill>
                  <a:schemeClr val="tx1"/>
                </a:solidFill>
                <a:latin typeface="宋体" charset="-122"/>
              </a:rPr>
              <a:t>流感，流感，水痘和带状疱疹，腮腺炎，麻疹，</a:t>
            </a:r>
            <a:r>
              <a:rPr lang="en-US" altLang="zh-CN" sz="2741">
                <a:solidFill>
                  <a:schemeClr val="tx1"/>
                </a:solidFill>
                <a:latin typeface="宋体" charset="-122"/>
              </a:rPr>
              <a:t>SARS</a:t>
            </a:r>
            <a:endParaRPr lang="en-US" altLang="zh-CN" sz="3041">
              <a:solidFill>
                <a:schemeClr val="tx1"/>
              </a:solidFill>
              <a:latin typeface="宋体" charset="-122"/>
            </a:endParaRPr>
          </a:p>
          <a:p>
            <a:pPr marL="586168" lvl="0" indent="-586168" algn="just" eaLnBrk="0" hangingPunct="0">
              <a:lnSpc>
                <a:spcPct val="110000"/>
              </a:lnSpc>
              <a:buBlip>
                <a:blip r:embed="rId2"/>
              </a:buBlip>
            </a:pPr>
            <a:r>
              <a:rPr lang="zh-CN" altLang="en-US" sz="2941">
                <a:solidFill>
                  <a:schemeClr val="tx1"/>
                </a:solidFill>
                <a:latin typeface="宋体" charset="-122"/>
              </a:rPr>
              <a:t>其他：肺炎支原体和肺炎衣原体引起的非典型肺炎</a:t>
            </a:r>
            <a:endParaRPr lang="zh-CN" altLang="en-US" sz="3041">
              <a:solidFill>
                <a:schemeClr val="tx1"/>
              </a:solidFill>
              <a:latin typeface="宋体" charset="-122"/>
            </a:endParaRPr>
          </a:p>
        </p:txBody>
      </p:sp>
      <p:sp>
        <p:nvSpPr>
          <p:cNvPr id="2076" name="New shape"/>
          <p:cNvSpPr/>
          <p:nvPr/>
        </p:nvSpPr>
        <p:spPr>
          <a:xfrm>
            <a:off x="0" y="7193788"/>
            <a:ext cx="9930384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第5页，共31页。</a:t>
            </a:r>
          </a:p>
        </p:txBody>
      </p:sp>
    </p:spTree>
  </p:cSld>
  <p:clrMapOvr>
    <a:masterClrMapping/>
  </p:clrMapOvr>
  <p:transition spd="med">
    <p:wipe dir="d"/>
    <p:sndAc>
      <p:stSnd>
        <p:snd r:embed="rId4" name="camera.wav"/>
      </p:stSnd>
    </p:sndAc>
  </p:transition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0"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78" name="Rectangle 2"/>
          <p:cNvSpPr/>
          <p:nvPr>
            <p:ph type="title" idx="4294967295"/>
          </p:nvPr>
        </p:nvSpPr>
        <p:spPr>
          <a:xfrm>
            <a:off x="1837810" y="751675"/>
            <a:ext cx="7046090" cy="696506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anchor="t" anchorCtr="0"/>
          <a:lstStyle>
            <a:lvl1pPr marL="0" indent="0" algn="ctr" defTabSz="99303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778" b="1" i="0" u="none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大标宋简体"/>
                <a:ea typeface="方正大标宋简体"/>
              </a:defRPr>
            </a:lvl1pPr>
            <a:lvl2pPr marL="0" indent="0" algn="ctr" defTabSz="99303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778" b="1" i="0" u="none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大标宋简体"/>
                <a:ea typeface="方正大标宋简体"/>
              </a:defRPr>
            </a:lvl2pPr>
            <a:lvl3pPr marL="0" indent="0" algn="ctr" defTabSz="99303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778" b="1" i="0" u="none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大标宋简体"/>
                <a:ea typeface="方正大标宋简体"/>
              </a:defRPr>
            </a:lvl3pPr>
            <a:lvl4pPr marL="0" indent="0" algn="ctr" defTabSz="99303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778" b="1" i="0" u="none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大标宋简体"/>
                <a:ea typeface="方正大标宋简体"/>
              </a:defRPr>
            </a:lvl4pPr>
            <a:lvl5pPr marL="0" indent="0" algn="ctr" defTabSz="99303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778" b="1" i="0" u="none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大标宋简体"/>
                <a:ea typeface="方正大标宋简体"/>
              </a:defRPr>
            </a:lvl5pPr>
          </a:lstStyle>
          <a:p>
            <a:pPr marL="0" lvl="0" indent="0" algn="l" eaLnBrk="0" hangingPunct="0"/>
            <a:r>
              <a:rPr kumimoji="1" lang="zh-CN" altLang="en-US" sz="3510">
                <a:solidFill>
                  <a:srgbClr val="008000"/>
                </a:solidFill>
                <a:latin typeface="Times New Roman" charset="0"/>
              </a:rPr>
              <a:t>麻疹的防治</a:t>
            </a:r>
            <a:endParaRPr kumimoji="1" lang="zh-CN" altLang="en-US" sz="3910">
              <a:solidFill>
                <a:srgbClr val="008000"/>
              </a:solidFill>
              <a:latin typeface="Times New Roman" charset="0"/>
            </a:endParaRPr>
          </a:p>
        </p:txBody>
      </p:sp>
      <p:sp>
        <p:nvSpPr>
          <p:cNvPr id="2079" name="Rectangle 3"/>
          <p:cNvSpPr/>
          <p:nvPr>
            <p:ph type="body" idx="4294967295"/>
          </p:nvPr>
        </p:nvSpPr>
        <p:spPr>
          <a:xfrm>
            <a:off x="1211990" y="1746438"/>
            <a:ext cx="8206359" cy="3954913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anchor="t" anchorCtr="0"/>
          <a:lstStyle>
            <a:lvl1pPr marL="372389" indent="-372389" algn="l" defTabSz="99303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475" b="1" i="0" u="none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_GB2312" charset="-122"/>
                <a:ea typeface="楷体_GB2312" charset="-122"/>
              </a:defRPr>
            </a:lvl1pPr>
            <a:lvl2pPr marL="806844" indent="-310324" algn="l" defTabSz="99303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3041" b="1" i="0" u="none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_GB2312" charset="-122"/>
                <a:ea typeface="楷体_GB2312" charset="-122"/>
              </a:defRPr>
            </a:lvl2pPr>
            <a:lvl3pPr marL="1241298" indent="-248260" algn="l" defTabSz="99303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606" b="1" i="0" u="none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_GB2312" charset="-122"/>
                <a:ea typeface="楷体_GB2312" charset="-122"/>
              </a:defRPr>
            </a:lvl3pPr>
            <a:lvl4pPr marL="1737817" indent="-248260" algn="l" defTabSz="99303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172" b="1" i="0" u="none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_GB2312" charset="-122"/>
                <a:ea typeface="楷体_GB2312" charset="-122"/>
              </a:defRPr>
            </a:lvl4pPr>
            <a:lvl5pPr marL="2234336" indent="-248260" algn="l" defTabSz="99303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172" b="1" i="0" u="none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_GB2312" charset="-122"/>
                <a:ea typeface="楷体_GB2312" charset="-122"/>
              </a:defRPr>
            </a:lvl5pPr>
          </a:lstStyle>
          <a:p>
            <a:pPr marL="586168" lvl="0" indent="-586168" algn="just" eaLnBrk="0" hangingPunct="0">
              <a:lnSpc>
                <a:spcPct val="110000"/>
              </a:lnSpc>
              <a:buBlip>
                <a:blip r:embed="rId2"/>
              </a:buBlip>
            </a:pPr>
            <a:r>
              <a:rPr lang="zh-CN" altLang="en-US" sz="2641">
                <a:solidFill>
                  <a:schemeClr val="tx1"/>
                </a:solidFill>
                <a:latin typeface="宋体" charset="-122"/>
              </a:rPr>
              <a:t>麻疹：麻疹是由麻疹病毒引起的急性呼吸道传染病，冬春季节多发，传染力极强。</a:t>
            </a:r>
            <a:endParaRPr lang="zh-CN" altLang="en-US" sz="3041">
              <a:solidFill>
                <a:schemeClr val="tx1"/>
              </a:solidFill>
              <a:latin typeface="宋体" charset="-122"/>
            </a:endParaRPr>
          </a:p>
          <a:p>
            <a:pPr marL="586168" lvl="0" indent="-586168" algn="just" eaLnBrk="0" hangingPunct="0">
              <a:lnSpc>
                <a:spcPct val="110000"/>
              </a:lnSpc>
              <a:buBlip>
                <a:blip r:embed="rId2"/>
              </a:buBlip>
            </a:pPr>
            <a:r>
              <a:rPr lang="zh-CN" altLang="en-US" sz="2941">
                <a:solidFill>
                  <a:schemeClr val="tx1"/>
                </a:solidFill>
                <a:latin typeface="宋体" charset="-122"/>
              </a:rPr>
              <a:t>麻疹潜伏期一般</a:t>
            </a:r>
            <a:r>
              <a:rPr lang="en-US" altLang="zh-CN" sz="2841">
                <a:solidFill>
                  <a:schemeClr val="tx1"/>
                </a:solidFill>
                <a:latin typeface="宋体" charset="-122"/>
              </a:rPr>
              <a:t>7-12</a:t>
            </a:r>
            <a:r>
              <a:rPr lang="zh-CN" altLang="en-US" sz="2641">
                <a:solidFill>
                  <a:schemeClr val="tx1"/>
                </a:solidFill>
                <a:latin typeface="宋体" charset="-122"/>
              </a:rPr>
              <a:t>天左右，接种过麻疹疫苗者潜伏期延长至</a:t>
            </a:r>
            <a:r>
              <a:rPr lang="en-US" altLang="zh-CN" sz="2641">
                <a:solidFill>
                  <a:schemeClr val="tx1"/>
                </a:solidFill>
                <a:latin typeface="宋体" charset="-122"/>
              </a:rPr>
              <a:t>28</a:t>
            </a:r>
            <a:r>
              <a:rPr lang="zh-CN" altLang="en-US" sz="2841">
                <a:solidFill>
                  <a:schemeClr val="tx1"/>
                </a:solidFill>
                <a:latin typeface="宋体" charset="-122"/>
              </a:rPr>
              <a:t>天。</a:t>
            </a:r>
            <a:endParaRPr lang="zh-CN" altLang="en-US" sz="3041">
              <a:solidFill>
                <a:schemeClr val="tx1"/>
              </a:solidFill>
              <a:latin typeface="宋体" charset="-122"/>
            </a:endParaRPr>
          </a:p>
          <a:p>
            <a:pPr marL="586168" lvl="0" indent="-586168" algn="just" eaLnBrk="0" hangingPunct="0">
              <a:lnSpc>
                <a:spcPct val="110000"/>
              </a:lnSpc>
              <a:buBlip>
                <a:blip r:embed="rId2"/>
              </a:buBlip>
            </a:pPr>
            <a:r>
              <a:rPr lang="zh-CN" altLang="en-US" sz="2741">
                <a:solidFill>
                  <a:schemeClr val="tx1"/>
                </a:solidFill>
                <a:latin typeface="宋体" charset="-122"/>
              </a:rPr>
              <a:t>临床表现以发热、流涕、咳嗽、眼结膜充血、口腔颊粘膜出现柯氏斑，患者应隔离至出疹后</a:t>
            </a:r>
            <a:r>
              <a:rPr lang="en-US" altLang="zh-CN" sz="2841">
                <a:solidFill>
                  <a:schemeClr val="tx1"/>
                </a:solidFill>
                <a:latin typeface="宋体" charset="-122"/>
              </a:rPr>
              <a:t>5</a:t>
            </a:r>
            <a:r>
              <a:rPr lang="zh-CN" altLang="en-US" sz="2941">
                <a:solidFill>
                  <a:schemeClr val="tx1"/>
                </a:solidFill>
                <a:latin typeface="宋体" charset="-122"/>
              </a:rPr>
              <a:t>日，有并发症者延长至</a:t>
            </a:r>
            <a:r>
              <a:rPr lang="en-US" altLang="zh-CN" sz="2741">
                <a:solidFill>
                  <a:schemeClr val="tx1"/>
                </a:solidFill>
                <a:latin typeface="宋体" charset="-122"/>
              </a:rPr>
              <a:t>10</a:t>
            </a:r>
            <a:r>
              <a:rPr lang="zh-CN" altLang="en-US" sz="2641">
                <a:solidFill>
                  <a:schemeClr val="tx1"/>
                </a:solidFill>
                <a:latin typeface="宋体" charset="-122"/>
              </a:rPr>
              <a:t>日。</a:t>
            </a:r>
            <a:endParaRPr lang="zh-CN" altLang="en-US" sz="3041">
              <a:solidFill>
                <a:schemeClr val="tx1"/>
              </a:solidFill>
              <a:latin typeface="宋体" charset="-122"/>
            </a:endParaRPr>
          </a:p>
        </p:txBody>
      </p:sp>
      <p:pic>
        <p:nvPicPr>
          <p:cNvPr id="2080" name="Picture 4"/>
          <p:cNvPicPr/>
          <p:nvPr/>
        </p:nvPicPr>
        <p:blipFill>
          <a:blip r:embed="rId3"/>
          <a:stretch>
            <a:fillRect/>
          </a:stretch>
        </p:blipFill>
        <p:spPr>
          <a:xfrm>
            <a:off x="8171878" y="5504812"/>
            <a:ext cx="1268882" cy="1660235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sp>
        <p:nvSpPr>
          <p:cNvPr id="2081" name="New shape"/>
          <p:cNvSpPr/>
          <p:nvPr/>
        </p:nvSpPr>
        <p:spPr>
          <a:xfrm>
            <a:off x="0" y="7193788"/>
            <a:ext cx="9930384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第6页，共31页。</a:t>
            </a:r>
          </a:p>
        </p:txBody>
      </p:sp>
    </p:spTree>
  </p:cSld>
  <p:clrMapOvr>
    <a:masterClrMapping/>
  </p:clrMapOvr>
  <p:transition spd="med">
    <p:wipe dir="d"/>
    <p:sndAc>
      <p:stSnd>
        <p:snd r:embed="rId5" name="camera.wav"/>
      </p:stSnd>
    </p:sndAc>
  </p:transition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0"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83" name="Rectangle 2"/>
          <p:cNvSpPr/>
          <p:nvPr>
            <p:ph type="title" idx="4294967295"/>
          </p:nvPr>
        </p:nvSpPr>
        <p:spPr>
          <a:xfrm>
            <a:off x="1758505" y="751675"/>
            <a:ext cx="6951269" cy="696506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anchor="t" anchorCtr="0"/>
          <a:lstStyle>
            <a:lvl1pPr marL="0" indent="0" algn="ctr" defTabSz="99303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778" b="1" i="0" u="none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大标宋简体"/>
                <a:ea typeface="方正大标宋简体"/>
              </a:defRPr>
            </a:lvl1pPr>
            <a:lvl2pPr marL="0" indent="0" algn="ctr" defTabSz="99303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778" b="1" i="0" u="none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大标宋简体"/>
                <a:ea typeface="方正大标宋简体"/>
              </a:defRPr>
            </a:lvl2pPr>
            <a:lvl3pPr marL="0" indent="0" algn="ctr" defTabSz="99303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778" b="1" i="0" u="none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大标宋简体"/>
                <a:ea typeface="方正大标宋简体"/>
              </a:defRPr>
            </a:lvl3pPr>
            <a:lvl4pPr marL="0" indent="0" algn="ctr" defTabSz="99303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778" b="1" i="0" u="none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大标宋简体"/>
                <a:ea typeface="方正大标宋简体"/>
              </a:defRPr>
            </a:lvl4pPr>
            <a:lvl5pPr marL="0" indent="0" algn="ctr" defTabSz="99303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778" b="1" i="0" u="none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大标宋简体"/>
                <a:ea typeface="方正大标宋简体"/>
              </a:defRPr>
            </a:lvl5pPr>
          </a:lstStyle>
          <a:p>
            <a:pPr marL="0" lvl="0" indent="0" algn="l" eaLnBrk="0" hangingPunct="0"/>
            <a:r>
              <a:rPr kumimoji="1" lang="zh-CN" altLang="en-US" sz="3610">
                <a:solidFill>
                  <a:srgbClr val="008000"/>
                </a:solidFill>
                <a:latin typeface="Times New Roman" charset="0"/>
              </a:rPr>
              <a:t>麻疹的防治</a:t>
            </a:r>
            <a:r>
              <a:rPr kumimoji="1" lang="en-US" altLang="zh-CN" sz="3810">
                <a:solidFill>
                  <a:srgbClr val="008000"/>
                </a:solidFill>
                <a:latin typeface="Times New Roman" charset="0"/>
              </a:rPr>
              <a:t>——</a:t>
            </a:r>
            <a:r>
              <a:rPr kumimoji="1" lang="zh-CN" altLang="en-US" sz="3810">
                <a:solidFill>
                  <a:srgbClr val="008000"/>
                </a:solidFill>
                <a:latin typeface="Times New Roman" charset="0"/>
              </a:rPr>
              <a:t>预防措施</a:t>
            </a:r>
            <a:endParaRPr kumimoji="1" lang="zh-CN" altLang="en-US" sz="3910">
              <a:solidFill>
                <a:srgbClr val="008000"/>
              </a:solidFill>
              <a:latin typeface="Times New Roman" charset="0"/>
            </a:endParaRPr>
          </a:p>
        </p:txBody>
      </p:sp>
      <p:sp>
        <p:nvSpPr>
          <p:cNvPr id="2084" name="Rectangle 3"/>
          <p:cNvSpPr/>
          <p:nvPr>
            <p:ph type="body" idx="4294967295"/>
          </p:nvPr>
        </p:nvSpPr>
        <p:spPr>
          <a:xfrm>
            <a:off x="1367152" y="1768850"/>
            <a:ext cx="7742595" cy="2737752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anchor="t" anchorCtr="0"/>
          <a:lstStyle>
            <a:lvl1pPr marL="372389" indent="-372389" algn="l" defTabSz="99303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475" b="1" i="0" u="none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_GB2312" charset="-122"/>
                <a:ea typeface="楷体_GB2312" charset="-122"/>
              </a:defRPr>
            </a:lvl1pPr>
            <a:lvl2pPr marL="806844" indent="-310324" algn="l" defTabSz="99303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3041" b="1" i="0" u="none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_GB2312" charset="-122"/>
                <a:ea typeface="楷体_GB2312" charset="-122"/>
              </a:defRPr>
            </a:lvl2pPr>
            <a:lvl3pPr marL="1241298" indent="-248260" algn="l" defTabSz="99303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606" b="1" i="0" u="none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_GB2312" charset="-122"/>
                <a:ea typeface="楷体_GB2312" charset="-122"/>
              </a:defRPr>
            </a:lvl3pPr>
            <a:lvl4pPr marL="1737817" indent="-248260" algn="l" defTabSz="99303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172" b="1" i="0" u="none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_GB2312" charset="-122"/>
                <a:ea typeface="楷体_GB2312" charset="-122"/>
              </a:defRPr>
            </a:lvl4pPr>
            <a:lvl5pPr marL="2234336" indent="-248260" algn="l" defTabSz="99303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172" b="1" i="0" u="none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_GB2312" charset="-122"/>
                <a:ea typeface="楷体_GB2312" charset="-122"/>
              </a:defRPr>
            </a:lvl5pPr>
          </a:lstStyle>
          <a:p>
            <a:pPr marL="586168" lvl="0" indent="-586168" algn="just" eaLnBrk="0" hangingPunct="0">
              <a:lnSpc>
                <a:spcPct val="110000"/>
              </a:lnSpc>
              <a:buBlip>
                <a:blip r:embed="rId2"/>
              </a:buBlip>
            </a:pPr>
            <a:r>
              <a:rPr lang="zh-CN" altLang="en-US" sz="2941">
                <a:solidFill>
                  <a:schemeClr val="tx1"/>
                </a:solidFill>
                <a:latin typeface="宋体" charset="-122"/>
              </a:rPr>
              <a:t>按时接种麻疹疫苗，室内空气流通，流行季节少到公共场所。</a:t>
            </a:r>
            <a:endParaRPr lang="zh-CN" altLang="en-US" sz="3041">
              <a:solidFill>
                <a:schemeClr val="tx1"/>
              </a:solidFill>
              <a:latin typeface="宋体" charset="-122"/>
            </a:endParaRPr>
          </a:p>
          <a:p>
            <a:pPr marL="586168" lvl="0" indent="-586168" algn="just" eaLnBrk="0" hangingPunct="0">
              <a:lnSpc>
                <a:spcPct val="110000"/>
              </a:lnSpc>
              <a:buBlip>
                <a:blip r:embed="rId2"/>
              </a:buBlip>
            </a:pPr>
            <a:r>
              <a:rPr lang="zh-CN" altLang="en-US" sz="2841">
                <a:solidFill>
                  <a:schemeClr val="tx1"/>
                </a:solidFill>
                <a:latin typeface="宋体" charset="-122"/>
              </a:rPr>
              <a:t>患儿应隔离至出疹后第</a:t>
            </a:r>
            <a:r>
              <a:rPr lang="en-US" altLang="zh-CN" sz="2941">
                <a:solidFill>
                  <a:schemeClr val="tx1"/>
                </a:solidFill>
                <a:latin typeface="宋体" charset="-122"/>
              </a:rPr>
              <a:t>5</a:t>
            </a:r>
            <a:r>
              <a:rPr lang="zh-CN" altLang="en-US" sz="2941">
                <a:solidFill>
                  <a:schemeClr val="tx1"/>
                </a:solidFill>
                <a:latin typeface="宋体" charset="-122"/>
              </a:rPr>
              <a:t>日</a:t>
            </a:r>
            <a:r>
              <a:rPr lang="en-US" altLang="zh-CN" sz="2641">
                <a:solidFill>
                  <a:schemeClr val="tx1"/>
                </a:solidFill>
                <a:latin typeface="宋体" charset="-122"/>
              </a:rPr>
              <a:t>,</a:t>
            </a:r>
            <a:r>
              <a:rPr lang="zh-CN" altLang="en-US" sz="2641">
                <a:solidFill>
                  <a:schemeClr val="tx1"/>
                </a:solidFill>
                <a:latin typeface="宋体" charset="-122"/>
              </a:rPr>
              <a:t>给予富有营养，易消化的流质或半流质饮食，忌油腻辛辣食物。</a:t>
            </a:r>
            <a:endParaRPr lang="zh-CN" altLang="en-US" sz="3041">
              <a:solidFill>
                <a:schemeClr val="tx1"/>
              </a:solidFill>
              <a:latin typeface="宋体" charset="-122"/>
            </a:endParaRPr>
          </a:p>
        </p:txBody>
      </p:sp>
      <p:pic>
        <p:nvPicPr>
          <p:cNvPr id="2085" name="Picture 9"/>
          <p:cNvPicPr/>
          <p:nvPr/>
        </p:nvPicPr>
        <p:blipFill>
          <a:blip r:embed="rId3"/>
          <a:stretch>
            <a:fillRect/>
          </a:stretch>
        </p:blipFill>
        <p:spPr>
          <a:xfrm flipH="1">
            <a:off x="6608188" y="4349716"/>
            <a:ext cx="3049800" cy="2837745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sp>
        <p:nvSpPr>
          <p:cNvPr id="2086" name="New shape"/>
          <p:cNvSpPr/>
          <p:nvPr/>
        </p:nvSpPr>
        <p:spPr>
          <a:xfrm>
            <a:off x="0" y="7193788"/>
            <a:ext cx="9930384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第7页，共31页。</a:t>
            </a:r>
          </a:p>
        </p:txBody>
      </p:sp>
    </p:spTree>
  </p:cSld>
  <p:clrMapOvr>
    <a:masterClrMapping/>
  </p:clrMapOvr>
  <p:transition spd="med">
    <p:wipe dir="d"/>
    <p:sndAc>
      <p:stSnd>
        <p:snd r:embed="rId5" name="camera.wav"/>
      </p:stSnd>
    </p:sndAc>
  </p:transition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0"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88" name="Rectangle 2"/>
          <p:cNvSpPr/>
          <p:nvPr>
            <p:ph type="title" idx="4294967295"/>
          </p:nvPr>
        </p:nvSpPr>
        <p:spPr>
          <a:xfrm>
            <a:off x="1915392" y="596513"/>
            <a:ext cx="6951269" cy="696506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anchor="t" anchorCtr="0"/>
          <a:lstStyle>
            <a:lvl1pPr marL="0" indent="0" algn="ctr" defTabSz="99303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778" b="1" i="0" u="none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大标宋简体"/>
                <a:ea typeface="方正大标宋简体"/>
              </a:defRPr>
            </a:lvl1pPr>
            <a:lvl2pPr marL="0" indent="0" algn="ctr" defTabSz="99303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778" b="1" i="0" u="none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大标宋简体"/>
                <a:ea typeface="方正大标宋简体"/>
              </a:defRPr>
            </a:lvl2pPr>
            <a:lvl3pPr marL="0" indent="0" algn="ctr" defTabSz="99303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778" b="1" i="0" u="none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大标宋简体"/>
                <a:ea typeface="方正大标宋简体"/>
              </a:defRPr>
            </a:lvl3pPr>
            <a:lvl4pPr marL="0" indent="0" algn="ctr" defTabSz="99303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778" b="1" i="0" u="none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大标宋简体"/>
                <a:ea typeface="方正大标宋简体"/>
              </a:defRPr>
            </a:lvl4pPr>
            <a:lvl5pPr marL="0" indent="0" algn="ctr" defTabSz="99303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778" b="1" i="0" u="none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大标宋简体"/>
                <a:ea typeface="方正大标宋简体"/>
              </a:defRPr>
            </a:lvl5pPr>
          </a:lstStyle>
          <a:p>
            <a:pPr marL="0" lvl="0" indent="0" algn="l" eaLnBrk="0" hangingPunct="0"/>
            <a:r>
              <a:rPr kumimoji="1" lang="zh-CN" altLang="en-US" sz="3610">
                <a:solidFill>
                  <a:srgbClr val="008000"/>
                </a:solidFill>
                <a:latin typeface="Times New Roman" charset="0"/>
              </a:rPr>
              <a:t>水痘的防治</a:t>
            </a:r>
            <a:endParaRPr kumimoji="1" lang="zh-CN" altLang="en-US" sz="3910">
              <a:solidFill>
                <a:srgbClr val="008000"/>
              </a:solidFill>
              <a:latin typeface="Times New Roman" charset="0"/>
            </a:endParaRPr>
          </a:p>
        </p:txBody>
      </p:sp>
      <p:sp>
        <p:nvSpPr>
          <p:cNvPr id="2089" name="Rectangle 3"/>
          <p:cNvSpPr/>
          <p:nvPr>
            <p:ph type="body" idx="4294967295"/>
          </p:nvPr>
        </p:nvSpPr>
        <p:spPr>
          <a:xfrm>
            <a:off x="730986" y="1611964"/>
            <a:ext cx="8613229" cy="4301442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anchor="t" anchorCtr="0"/>
          <a:lstStyle>
            <a:lvl1pPr marL="372389" indent="-372389" algn="l" defTabSz="99303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475" b="1" i="0" u="none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_GB2312" charset="-122"/>
                <a:ea typeface="楷体_GB2312" charset="-122"/>
              </a:defRPr>
            </a:lvl1pPr>
            <a:lvl2pPr marL="806844" indent="-310324" algn="l" defTabSz="99303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3041" b="1" i="0" u="none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_GB2312" charset="-122"/>
                <a:ea typeface="楷体_GB2312" charset="-122"/>
              </a:defRPr>
            </a:lvl2pPr>
            <a:lvl3pPr marL="1241298" indent="-248260" algn="l" defTabSz="99303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606" b="1" i="0" u="none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_GB2312" charset="-122"/>
                <a:ea typeface="楷体_GB2312" charset="-122"/>
              </a:defRPr>
            </a:lvl3pPr>
            <a:lvl4pPr marL="1737817" indent="-248260" algn="l" defTabSz="99303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172" b="1" i="0" u="none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_GB2312" charset="-122"/>
                <a:ea typeface="楷体_GB2312" charset="-122"/>
              </a:defRPr>
            </a:lvl4pPr>
            <a:lvl5pPr marL="2234336" indent="-248260" algn="l" defTabSz="99303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172" b="1" i="0" u="none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_GB2312" charset="-122"/>
                <a:ea typeface="楷体_GB2312" charset="-122"/>
              </a:defRPr>
            </a:lvl5pPr>
          </a:lstStyle>
          <a:p>
            <a:pPr marL="586168" lvl="0" indent="-586168" algn="just" eaLnBrk="0" hangingPunct="0">
              <a:lnSpc>
                <a:spcPct val="110000"/>
              </a:lnSpc>
              <a:buBlip>
                <a:blip r:embed="rId2"/>
              </a:buBlip>
            </a:pPr>
            <a:r>
              <a:rPr lang="zh-CN" altLang="en-US" sz="2306">
                <a:solidFill>
                  <a:schemeClr val="tx1"/>
                </a:solidFill>
                <a:latin typeface="宋体" charset="-122"/>
              </a:rPr>
              <a:t>水痘由水痘</a:t>
            </a:r>
            <a:r>
              <a:rPr lang="en-US" altLang="zh-CN" sz="2506">
                <a:solidFill>
                  <a:schemeClr val="tx1"/>
                </a:solidFill>
                <a:latin typeface="Arial" pitchFamily="34" charset="0"/>
              </a:rPr>
              <a:t>——</a:t>
            </a:r>
            <a:r>
              <a:rPr lang="zh-CN" altLang="en-US" sz="2406">
                <a:solidFill>
                  <a:schemeClr val="tx1"/>
                </a:solidFill>
                <a:latin typeface="宋体" charset="-122"/>
              </a:rPr>
              <a:t>带状疱疹病毒引起的急性呼吸道传染病，具有极强传染性，潜伏期</a:t>
            </a:r>
            <a:r>
              <a:rPr lang="en-US" altLang="zh-CN" sz="2206">
                <a:solidFill>
                  <a:schemeClr val="tx1"/>
                </a:solidFill>
                <a:latin typeface="宋体" charset="-122"/>
              </a:rPr>
              <a:t>14</a:t>
            </a:r>
            <a:r>
              <a:rPr lang="zh-CN" altLang="en-US" sz="2206">
                <a:solidFill>
                  <a:schemeClr val="tx1"/>
                </a:solidFill>
                <a:latin typeface="宋体" charset="-122"/>
              </a:rPr>
              <a:t>～</a:t>
            </a:r>
            <a:r>
              <a:rPr lang="en-US" altLang="zh-CN" sz="2306">
                <a:solidFill>
                  <a:schemeClr val="tx1"/>
                </a:solidFill>
                <a:latin typeface="宋体" charset="-122"/>
              </a:rPr>
              <a:t>21</a:t>
            </a:r>
            <a:r>
              <a:rPr lang="zh-CN" altLang="en-US" sz="2306">
                <a:solidFill>
                  <a:schemeClr val="tx1"/>
                </a:solidFill>
                <a:latin typeface="宋体" charset="-122"/>
              </a:rPr>
              <a:t>天</a:t>
            </a:r>
            <a:endParaRPr lang="zh-CN" altLang="en-US" sz="2606">
              <a:solidFill>
                <a:schemeClr val="tx1"/>
              </a:solidFill>
              <a:latin typeface="宋体" charset="-122"/>
            </a:endParaRPr>
          </a:p>
          <a:p>
            <a:pPr marL="586168" lvl="0" indent="-586168" algn="just" eaLnBrk="0" hangingPunct="0">
              <a:lnSpc>
                <a:spcPct val="110000"/>
              </a:lnSpc>
              <a:buBlip>
                <a:blip r:embed="rId2"/>
              </a:buBlip>
            </a:pPr>
            <a:r>
              <a:rPr lang="zh-CN" altLang="en-US" sz="2506">
                <a:solidFill>
                  <a:schemeClr val="tx1"/>
                </a:solidFill>
                <a:latin typeface="宋体" charset="-122"/>
              </a:rPr>
              <a:t>临床表现主要为皮肤粘膜出现斑疹、丘疹、水痘，可伴有发热、头痛、咽痛等上呼吸道症状</a:t>
            </a:r>
            <a:endParaRPr lang="zh-CN" altLang="en-US" sz="2606">
              <a:solidFill>
                <a:schemeClr val="tx1"/>
              </a:solidFill>
              <a:latin typeface="宋体" charset="-122"/>
            </a:endParaRPr>
          </a:p>
          <a:p>
            <a:pPr marL="586168" lvl="0" indent="-586168" algn="just" eaLnBrk="0" hangingPunct="0">
              <a:lnSpc>
                <a:spcPct val="110000"/>
              </a:lnSpc>
              <a:buBlip>
                <a:blip r:embed="rId2"/>
              </a:buBlip>
            </a:pPr>
            <a:r>
              <a:rPr lang="zh-CN" altLang="en-US" sz="2506">
                <a:solidFill>
                  <a:schemeClr val="tx1"/>
                </a:solidFill>
                <a:latin typeface="宋体" charset="-122"/>
              </a:rPr>
              <a:t>起病数小时或</a:t>
            </a:r>
            <a:r>
              <a:rPr lang="en-US" altLang="zh-CN" sz="2406">
                <a:solidFill>
                  <a:schemeClr val="tx1"/>
                </a:solidFill>
                <a:latin typeface="宋体" charset="-122"/>
              </a:rPr>
              <a:t>1-2</a:t>
            </a:r>
            <a:r>
              <a:rPr lang="zh-CN" altLang="en-US" sz="2506">
                <a:solidFill>
                  <a:schemeClr val="tx1"/>
                </a:solidFill>
                <a:latin typeface="宋体" charset="-122"/>
              </a:rPr>
              <a:t>日出现皮疹，皮疹首先见于躯干和头部。</a:t>
            </a:r>
            <a:endParaRPr lang="zh-CN" altLang="en-US" sz="2606">
              <a:solidFill>
                <a:schemeClr val="tx1"/>
              </a:solidFill>
              <a:latin typeface="宋体" charset="-122"/>
            </a:endParaRPr>
          </a:p>
          <a:p>
            <a:pPr marL="586168" lvl="0" indent="-586168" algn="just" eaLnBrk="0" hangingPunct="0">
              <a:lnSpc>
                <a:spcPct val="110000"/>
              </a:lnSpc>
              <a:buBlip>
                <a:blip r:embed="rId2"/>
              </a:buBlip>
            </a:pPr>
            <a:r>
              <a:rPr lang="zh-CN" altLang="en-US" sz="2206">
                <a:solidFill>
                  <a:schemeClr val="tx1"/>
                </a:solidFill>
                <a:latin typeface="宋体" charset="-122"/>
              </a:rPr>
              <a:t>水痘患者应隔离至疱疹全部结痂。</a:t>
            </a:r>
            <a:endParaRPr lang="zh-CN" altLang="en-US" sz="2606">
              <a:solidFill>
                <a:schemeClr val="tx1"/>
              </a:solidFill>
              <a:latin typeface="宋体" charset="-122"/>
            </a:endParaRPr>
          </a:p>
          <a:p>
            <a:pPr marL="586168" lvl="0" indent="-586168" algn="just" eaLnBrk="0" hangingPunct="0">
              <a:lnSpc>
                <a:spcPct val="110000"/>
              </a:lnSpc>
              <a:buBlip>
                <a:blip r:embed="rId2"/>
              </a:buBlip>
            </a:pPr>
            <a:r>
              <a:rPr lang="zh-CN" altLang="en-US" sz="2406">
                <a:solidFill>
                  <a:schemeClr val="tx1"/>
                </a:solidFill>
                <a:latin typeface="宋体" charset="-122"/>
              </a:rPr>
              <a:t>水痘预防措施：预防是加强病人的隔离，隔离期一般为发病至疱疹全部结痂或出疹后</a:t>
            </a:r>
            <a:r>
              <a:rPr lang="en-US" altLang="zh-CN" sz="2206">
                <a:solidFill>
                  <a:schemeClr val="tx1"/>
                </a:solidFill>
                <a:latin typeface="宋体" charset="-122"/>
              </a:rPr>
              <a:t>7</a:t>
            </a:r>
            <a:r>
              <a:rPr lang="zh-CN" altLang="en-US" sz="2306">
                <a:solidFill>
                  <a:schemeClr val="tx1"/>
                </a:solidFill>
                <a:latin typeface="宋体" charset="-122"/>
              </a:rPr>
              <a:t>天。 </a:t>
            </a:r>
            <a:endParaRPr lang="zh-CN" altLang="en-US" sz="2606">
              <a:solidFill>
                <a:schemeClr val="tx1"/>
              </a:solidFill>
              <a:latin typeface="宋体" charset="-122"/>
            </a:endParaRPr>
          </a:p>
        </p:txBody>
      </p:sp>
      <p:sp>
        <p:nvSpPr>
          <p:cNvPr id="2090" name="Rectangle 4"/>
          <p:cNvSpPr/>
          <p:nvPr/>
        </p:nvSpPr>
        <p:spPr>
          <a:xfrm>
            <a:off x="3375641" y="3525632"/>
            <a:ext cx="199987" cy="398249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/>
          <a:lstStyle>
            <a:defPPr>
              <a:defRPr lang="zh-CN"/>
            </a:defPPr>
            <a:lvl1pPr marL="0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96519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93038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89558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986077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/>
            <a:endParaRPr>
              <a:solidFill>
                <a:schemeClr val="tx2"/>
              </a:solidFill>
              <a:latin typeface="Tahoma" charset="0"/>
            </a:endParaRPr>
          </a:p>
        </p:txBody>
      </p:sp>
      <p:pic>
        <p:nvPicPr>
          <p:cNvPr id="2091" name="Picture 7"/>
          <p:cNvPicPr/>
          <p:nvPr/>
        </p:nvPicPr>
        <p:blipFill>
          <a:blip r:embed="rId3"/>
          <a:stretch>
            <a:fillRect/>
          </a:stretch>
        </p:blipFill>
        <p:spPr>
          <a:xfrm>
            <a:off x="7232286" y="5620321"/>
            <a:ext cx="2425703" cy="1465421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sp>
        <p:nvSpPr>
          <p:cNvPr id="2092" name="New shape"/>
          <p:cNvSpPr/>
          <p:nvPr/>
        </p:nvSpPr>
        <p:spPr>
          <a:xfrm>
            <a:off x="0" y="7193788"/>
            <a:ext cx="9930384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第8页，共31页。</a:t>
            </a:r>
          </a:p>
        </p:txBody>
      </p:sp>
    </p:spTree>
  </p:cSld>
  <p:clrMapOvr>
    <a:masterClrMapping/>
  </p:clrMapOvr>
  <p:transition spd="med">
    <p:wipe dir="d"/>
    <p:sndAc>
      <p:stSnd>
        <p:snd r:embed="rId5" name="camera.wav"/>
      </p:stSnd>
    </p:sndAc>
  </p:transition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94" name="Rectangle 2"/>
          <p:cNvSpPr/>
          <p:nvPr>
            <p:ph type="title" idx="4294967295"/>
          </p:nvPr>
        </p:nvSpPr>
        <p:spPr>
          <a:xfrm>
            <a:off x="1758505" y="596513"/>
            <a:ext cx="7682255" cy="696506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anchor="t" anchorCtr="0"/>
          <a:lstStyle>
            <a:lvl1pPr marL="0" indent="0" algn="ctr" defTabSz="99303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778" b="1" i="0" u="none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大标宋简体"/>
                <a:ea typeface="方正大标宋简体"/>
              </a:defRPr>
            </a:lvl1pPr>
            <a:lvl2pPr marL="0" indent="0" algn="ctr" defTabSz="99303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778" b="1" i="0" u="none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大标宋简体"/>
                <a:ea typeface="方正大标宋简体"/>
              </a:defRPr>
            </a:lvl2pPr>
            <a:lvl3pPr marL="0" indent="0" algn="ctr" defTabSz="99303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778" b="1" i="0" u="none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大标宋简体"/>
                <a:ea typeface="方正大标宋简体"/>
              </a:defRPr>
            </a:lvl3pPr>
            <a:lvl4pPr marL="0" indent="0" algn="ctr" defTabSz="99303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778" b="1" i="0" u="none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大标宋简体"/>
                <a:ea typeface="方正大标宋简体"/>
              </a:defRPr>
            </a:lvl4pPr>
            <a:lvl5pPr marL="0" indent="0" algn="ctr" defTabSz="99303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778" b="1" i="0" u="none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大标宋简体"/>
                <a:ea typeface="方正大标宋简体"/>
              </a:defRPr>
            </a:lvl5pPr>
          </a:lstStyle>
          <a:p>
            <a:pPr marL="0" lvl="0" indent="0" algn="l" eaLnBrk="0" hangingPunct="0"/>
            <a:r>
              <a:rPr kumimoji="1" lang="zh-CN" altLang="en-US" sz="3710">
                <a:solidFill>
                  <a:srgbClr val="008000"/>
                </a:solidFill>
                <a:latin typeface="Times New Roman" charset="0"/>
              </a:rPr>
              <a:t>手足口病的防治</a:t>
            </a:r>
            <a:endParaRPr kumimoji="1" lang="zh-CN" altLang="en-US" sz="3910">
              <a:solidFill>
                <a:srgbClr val="008000"/>
              </a:solidFill>
              <a:latin typeface="Times New Roman" charset="0"/>
            </a:endParaRPr>
          </a:p>
        </p:txBody>
      </p:sp>
      <p:sp>
        <p:nvSpPr>
          <p:cNvPr id="2095" name="Rectangle 3"/>
          <p:cNvSpPr/>
          <p:nvPr>
            <p:ph type="body" idx="4294967295"/>
          </p:nvPr>
        </p:nvSpPr>
        <p:spPr>
          <a:xfrm>
            <a:off x="730987" y="1611964"/>
            <a:ext cx="8770116" cy="4379023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anchor="t" anchorCtr="0"/>
          <a:lstStyle>
            <a:lvl1pPr marL="372389" indent="-372389" algn="l" defTabSz="99303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475" b="1" i="0" u="none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_GB2312" charset="-122"/>
                <a:ea typeface="楷体_GB2312" charset="-122"/>
              </a:defRPr>
            </a:lvl1pPr>
            <a:lvl2pPr marL="806844" indent="-310324" algn="l" defTabSz="99303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3041" b="1" i="0" u="none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_GB2312" charset="-122"/>
                <a:ea typeface="楷体_GB2312" charset="-122"/>
              </a:defRPr>
            </a:lvl2pPr>
            <a:lvl3pPr marL="1241298" indent="-248260" algn="l" defTabSz="99303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606" b="1" i="0" u="none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_GB2312" charset="-122"/>
                <a:ea typeface="楷体_GB2312" charset="-122"/>
              </a:defRPr>
            </a:lvl3pPr>
            <a:lvl4pPr marL="1737817" indent="-248260" algn="l" defTabSz="99303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172" b="1" i="0" u="none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_GB2312" charset="-122"/>
                <a:ea typeface="楷体_GB2312" charset="-122"/>
              </a:defRPr>
            </a:lvl4pPr>
            <a:lvl5pPr marL="2234336" indent="-248260" algn="l" defTabSz="99303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172" b="1" i="0" u="none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_GB2312" charset="-122"/>
                <a:ea typeface="楷体_GB2312" charset="-122"/>
              </a:defRPr>
            </a:lvl5pPr>
          </a:lstStyle>
          <a:p>
            <a:pPr marL="586168" lvl="0" indent="-586168" algn="just" eaLnBrk="0" hangingPunct="0">
              <a:lnSpc>
                <a:spcPct val="110000"/>
              </a:lnSpc>
              <a:buBlip>
                <a:blip r:embed="rId2"/>
              </a:buBlip>
            </a:pPr>
            <a:r>
              <a:rPr lang="zh-CN" altLang="en-US" sz="2506">
                <a:solidFill>
                  <a:schemeClr val="tx1"/>
                </a:solidFill>
                <a:latin typeface="宋体" charset="-122"/>
              </a:rPr>
              <a:t>手足口病（发疹性口腔炎）是以手，足皮肤疱疹和口腔粘膜溃疡为主的传染病。</a:t>
            </a:r>
            <a:endParaRPr lang="zh-CN" altLang="en-US" sz="2606">
              <a:solidFill>
                <a:schemeClr val="tx1"/>
              </a:solidFill>
              <a:latin typeface="宋体" charset="-122"/>
            </a:endParaRPr>
          </a:p>
          <a:p>
            <a:pPr marL="586168" lvl="0" indent="-586168" algn="just" eaLnBrk="0" hangingPunct="0">
              <a:lnSpc>
                <a:spcPct val="110000"/>
              </a:lnSpc>
              <a:buBlip>
                <a:blip r:embed="rId2"/>
              </a:buBlip>
            </a:pPr>
            <a:r>
              <a:rPr lang="zh-CN" altLang="en-US" sz="2306">
                <a:solidFill>
                  <a:schemeClr val="tx1"/>
                </a:solidFill>
                <a:latin typeface="宋体" charset="-122"/>
              </a:rPr>
              <a:t>病原主要为柯萨奇病毒、肠道病毒</a:t>
            </a:r>
            <a:r>
              <a:rPr lang="en-US" altLang="zh-CN" sz="2206">
                <a:solidFill>
                  <a:schemeClr val="tx1"/>
                </a:solidFill>
                <a:latin typeface="宋体" charset="-122"/>
              </a:rPr>
              <a:t>71</a:t>
            </a:r>
            <a:r>
              <a:rPr lang="zh-CN" altLang="en-US" sz="2406">
                <a:solidFill>
                  <a:schemeClr val="tx1"/>
                </a:solidFill>
                <a:latin typeface="宋体" charset="-122"/>
              </a:rPr>
              <a:t>型等肠道病毒，潜伏期</a:t>
            </a:r>
            <a:r>
              <a:rPr lang="en-US" altLang="zh-CN" sz="2406">
                <a:solidFill>
                  <a:schemeClr val="tx1"/>
                </a:solidFill>
                <a:latin typeface="宋体" charset="-122"/>
              </a:rPr>
              <a:t>3-6</a:t>
            </a:r>
            <a:r>
              <a:rPr lang="zh-CN" altLang="en-US" sz="2306">
                <a:solidFill>
                  <a:schemeClr val="tx1"/>
                </a:solidFill>
                <a:latin typeface="宋体" charset="-122"/>
              </a:rPr>
              <a:t>天，一般平均</a:t>
            </a:r>
            <a:r>
              <a:rPr lang="en-US" altLang="zh-CN" sz="2306">
                <a:solidFill>
                  <a:schemeClr val="tx1"/>
                </a:solidFill>
                <a:latin typeface="宋体" charset="-122"/>
              </a:rPr>
              <a:t>4</a:t>
            </a:r>
            <a:r>
              <a:rPr lang="zh-CN" altLang="en-US" sz="2306">
                <a:solidFill>
                  <a:schemeClr val="tx1"/>
                </a:solidFill>
                <a:latin typeface="宋体" charset="-122"/>
              </a:rPr>
              <a:t>天</a:t>
            </a:r>
            <a:endParaRPr lang="zh-CN" altLang="en-US" sz="2606">
              <a:solidFill>
                <a:schemeClr val="tx1"/>
              </a:solidFill>
              <a:latin typeface="宋体" charset="-122"/>
            </a:endParaRPr>
          </a:p>
          <a:p>
            <a:pPr marL="586168" lvl="0" indent="-586168" algn="just" eaLnBrk="0" hangingPunct="0">
              <a:lnSpc>
                <a:spcPct val="110000"/>
              </a:lnSpc>
              <a:buBlip>
                <a:blip r:embed="rId2"/>
              </a:buBlip>
            </a:pPr>
            <a:r>
              <a:rPr lang="zh-CN" altLang="en-US" sz="2406">
                <a:solidFill>
                  <a:schemeClr val="tx1"/>
                </a:solidFill>
                <a:latin typeface="宋体" charset="-122"/>
              </a:rPr>
              <a:t>手足口病临床主要表现为口腔炎，同时手、足、皮肤出现斑、丘疹，并转为疱疹，可伴有低热、患者口腔疱疹溃疡后患者咀嚼时疼痛，并拒食、流涎。</a:t>
            </a:r>
            <a:endParaRPr lang="zh-CN" altLang="en-US" sz="2606">
              <a:solidFill>
                <a:schemeClr val="tx1"/>
              </a:solidFill>
              <a:latin typeface="宋体" charset="-122"/>
            </a:endParaRPr>
          </a:p>
          <a:p>
            <a:pPr marL="586168" lvl="0" indent="-586168" algn="just" eaLnBrk="0" hangingPunct="0">
              <a:lnSpc>
                <a:spcPct val="110000"/>
              </a:lnSpc>
              <a:buBlip>
                <a:blip r:embed="rId2"/>
              </a:buBlip>
            </a:pPr>
            <a:r>
              <a:rPr lang="zh-CN" altLang="en-US" sz="2406">
                <a:solidFill>
                  <a:schemeClr val="tx1"/>
                </a:solidFill>
                <a:latin typeface="宋体" charset="-122"/>
              </a:rPr>
              <a:t>该病主要通过接触污染的手、毛巾、手帕、茶杯、玩具、床上用品等感染。</a:t>
            </a:r>
            <a:endParaRPr lang="zh-CN" altLang="en-US" sz="2606">
              <a:solidFill>
                <a:schemeClr val="tx1"/>
              </a:solidFill>
              <a:latin typeface="宋体" charset="-122"/>
            </a:endParaRPr>
          </a:p>
        </p:txBody>
      </p:sp>
      <p:sp>
        <p:nvSpPr>
          <p:cNvPr id="2096" name="New shape"/>
          <p:cNvSpPr/>
          <p:nvPr/>
        </p:nvSpPr>
        <p:spPr>
          <a:xfrm>
            <a:off x="0" y="7193788"/>
            <a:ext cx="9930384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第9页，共31页。</a:t>
            </a:r>
          </a:p>
        </p:txBody>
      </p:sp>
    </p:spTree>
  </p:cSld>
  <p:clrMapOvr>
    <a:masterClrMapping/>
  </p:clrMapOvr>
  <p:transition spd="med">
    <p:wipe dir="d"/>
    <p:sndAc>
      <p:stSnd>
        <p:snd r:embed="rId4" name="camera.wav"/>
      </p:stSnd>
    </p:sndAc>
  </p:transition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0"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98" name="Rectangle 3"/>
          <p:cNvSpPr/>
          <p:nvPr>
            <p:ph type="body" idx="4294967295"/>
          </p:nvPr>
        </p:nvSpPr>
        <p:spPr>
          <a:xfrm>
            <a:off x="1055103" y="1665408"/>
            <a:ext cx="8378761" cy="4115248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anchor="t" anchorCtr="0"/>
          <a:lstStyle>
            <a:lvl1pPr marL="372389" indent="-372389" algn="l" defTabSz="99303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475" b="1" i="0" u="none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_GB2312" charset="-122"/>
                <a:ea typeface="楷体_GB2312" charset="-122"/>
              </a:defRPr>
            </a:lvl1pPr>
            <a:lvl2pPr marL="806844" indent="-310324" algn="l" defTabSz="99303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3041" b="1" i="0" u="none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_GB2312" charset="-122"/>
                <a:ea typeface="楷体_GB2312" charset="-122"/>
              </a:defRPr>
            </a:lvl2pPr>
            <a:lvl3pPr marL="1241298" indent="-248260" algn="l" defTabSz="99303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606" b="1" i="0" u="none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_GB2312" charset="-122"/>
                <a:ea typeface="楷体_GB2312" charset="-122"/>
              </a:defRPr>
            </a:lvl3pPr>
            <a:lvl4pPr marL="1737817" indent="-248260" algn="l" defTabSz="99303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172" b="1" i="0" u="none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_GB2312" charset="-122"/>
                <a:ea typeface="楷体_GB2312" charset="-122"/>
              </a:defRPr>
            </a:lvl4pPr>
            <a:lvl5pPr marL="2234336" indent="-248260" algn="l" defTabSz="99303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172" b="1" i="0" u="none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_GB2312" charset="-122"/>
                <a:ea typeface="楷体_GB2312" charset="-122"/>
              </a:defRPr>
            </a:lvl5pPr>
          </a:lstStyle>
          <a:p>
            <a:pPr marL="586168" lvl="0" indent="-586168" algn="just" eaLnBrk="0" hangingPunct="0">
              <a:lnSpc>
                <a:spcPct val="110000"/>
              </a:lnSpc>
              <a:buBlip>
                <a:blip r:embed="rId2"/>
              </a:buBlip>
            </a:pPr>
            <a:r>
              <a:rPr lang="zh-CN" altLang="en-US" sz="2941">
                <a:solidFill>
                  <a:schemeClr val="tx1"/>
                </a:solidFill>
                <a:latin typeface="宋体" charset="-122"/>
              </a:rPr>
              <a:t>手足口病感染对象主要为幼托儿童，其次为小学生</a:t>
            </a:r>
            <a:endParaRPr lang="zh-CN" altLang="en-US" sz="3041">
              <a:solidFill>
                <a:schemeClr val="tx1"/>
              </a:solidFill>
              <a:latin typeface="宋体" charset="-122"/>
            </a:endParaRPr>
          </a:p>
          <a:p>
            <a:pPr marL="586168" lvl="0" indent="-586168" algn="just" eaLnBrk="0" hangingPunct="0">
              <a:lnSpc>
                <a:spcPct val="110000"/>
              </a:lnSpc>
              <a:buBlip>
                <a:blip r:embed="rId2"/>
              </a:buBlip>
            </a:pPr>
            <a:r>
              <a:rPr lang="zh-CN" altLang="en-US" sz="2841">
                <a:solidFill>
                  <a:schemeClr val="tx1"/>
                </a:solidFill>
                <a:latin typeface="宋体" charset="-122"/>
              </a:rPr>
              <a:t>幼教机构要加强晨检和落实预防措施，加强教室、居室等环境空气流通</a:t>
            </a:r>
            <a:endParaRPr lang="zh-CN" altLang="en-US" sz="3041">
              <a:solidFill>
                <a:schemeClr val="tx1"/>
              </a:solidFill>
              <a:latin typeface="宋体" charset="-122"/>
            </a:endParaRPr>
          </a:p>
          <a:p>
            <a:pPr marL="586168" lvl="0" indent="-586168" algn="just" eaLnBrk="0" hangingPunct="0">
              <a:lnSpc>
                <a:spcPct val="110000"/>
              </a:lnSpc>
              <a:buBlip>
                <a:blip r:embed="rId2"/>
              </a:buBlip>
            </a:pPr>
            <a:r>
              <a:rPr lang="zh-CN" altLang="en-US" sz="2741">
                <a:solidFill>
                  <a:schemeClr val="tx1"/>
                </a:solidFill>
                <a:latin typeface="宋体" charset="-122"/>
              </a:rPr>
              <a:t>做好玩具、餐具、便器的消毒</a:t>
            </a:r>
            <a:endParaRPr lang="zh-CN" altLang="en-US" sz="3041">
              <a:solidFill>
                <a:schemeClr val="tx1"/>
              </a:solidFill>
              <a:latin typeface="宋体" charset="-122"/>
            </a:endParaRPr>
          </a:p>
          <a:p>
            <a:pPr marL="586168" lvl="0" indent="-586168" algn="just" eaLnBrk="0" hangingPunct="0">
              <a:lnSpc>
                <a:spcPct val="110000"/>
              </a:lnSpc>
              <a:buBlip>
                <a:blip r:embed="rId2"/>
              </a:buBlip>
            </a:pPr>
            <a:r>
              <a:rPr lang="zh-CN" altLang="en-US" sz="2941">
                <a:solidFill>
                  <a:schemeClr val="tx1"/>
                </a:solidFill>
                <a:latin typeface="宋体" charset="-122"/>
              </a:rPr>
              <a:t>培养良好的个人卫生习惯，预防手足口病发生，隔离至疱疹全部结痂</a:t>
            </a:r>
            <a:endParaRPr lang="zh-CN" altLang="en-US" sz="3041">
              <a:solidFill>
                <a:schemeClr val="tx1"/>
              </a:solidFill>
              <a:latin typeface="宋体" charset="-122"/>
            </a:endParaRPr>
          </a:p>
        </p:txBody>
      </p:sp>
      <p:sp>
        <p:nvSpPr>
          <p:cNvPr id="2099" name="Rectangle 4"/>
          <p:cNvSpPr/>
          <p:nvPr/>
        </p:nvSpPr>
        <p:spPr>
          <a:xfrm>
            <a:off x="3375641" y="3525632"/>
            <a:ext cx="199987" cy="398249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/>
          <a:lstStyle>
            <a:defPPr>
              <a:defRPr lang="zh-CN"/>
            </a:defPPr>
            <a:lvl1pPr marL="0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96519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93038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89558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986077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/>
            <a:endParaRPr>
              <a:solidFill>
                <a:schemeClr val="tx2"/>
              </a:solidFill>
              <a:latin typeface="Tahoma" charset="0"/>
            </a:endParaRPr>
          </a:p>
        </p:txBody>
      </p:sp>
      <p:sp>
        <p:nvSpPr>
          <p:cNvPr id="2100" name="Rectangle 7"/>
          <p:cNvSpPr/>
          <p:nvPr/>
        </p:nvSpPr>
        <p:spPr bwMode="auto">
          <a:xfrm>
            <a:off x="1758505" y="596513"/>
            <a:ext cx="7682255" cy="696506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96519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93038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89558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986077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/>
            <a:r>
              <a:rPr kumimoji="1" lang="zh-CN" altLang="en-US" sz="3810" b="1">
                <a:solidFill>
                  <a:srgbClr val="008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charset="0"/>
                <a:ea typeface="方正大标宋简体"/>
              </a:rPr>
              <a:t>手足口病的防治</a:t>
            </a:r>
            <a:endParaRPr kumimoji="1" lang="zh-CN" altLang="en-US" sz="3910" b="1">
              <a:solidFill>
                <a:srgbClr val="008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charset="0"/>
              <a:ea typeface="方正大标宋简体"/>
            </a:endParaRPr>
          </a:p>
        </p:txBody>
      </p:sp>
      <p:pic>
        <p:nvPicPr>
          <p:cNvPr id="2101" name="Picture 9"/>
          <p:cNvPicPr/>
          <p:nvPr/>
        </p:nvPicPr>
        <p:blipFill>
          <a:blip r:embed="rId3"/>
          <a:stretch>
            <a:fillRect/>
          </a:stretch>
        </p:blipFill>
        <p:spPr>
          <a:xfrm>
            <a:off x="7937411" y="5366890"/>
            <a:ext cx="1344739" cy="138611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sp>
        <p:nvSpPr>
          <p:cNvPr id="2102" name="New shape"/>
          <p:cNvSpPr/>
          <p:nvPr/>
        </p:nvSpPr>
        <p:spPr>
          <a:xfrm>
            <a:off x="0" y="7193788"/>
            <a:ext cx="9930384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第10页，共31页。</a:t>
            </a:r>
          </a:p>
        </p:txBody>
      </p:sp>
    </p:spTree>
  </p:cSld>
  <p:clrMapOvr>
    <a:masterClrMapping/>
  </p:clrMapOvr>
  <p:transition spd="med">
    <p:wipe dir="d"/>
    <p:sndAc>
      <p:stSnd>
        <p:snd r:embed="rId5" name="camera.wav"/>
      </p:stSnd>
    </p:sndAc>
  </p:transition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0"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04" name="Rectangle 2"/>
          <p:cNvSpPr/>
          <p:nvPr>
            <p:ph type="title" idx="4294967295"/>
          </p:nvPr>
        </p:nvSpPr>
        <p:spPr>
          <a:xfrm>
            <a:off x="1915392" y="596513"/>
            <a:ext cx="6951269" cy="696506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anchor="t" anchorCtr="0"/>
          <a:lstStyle>
            <a:lvl1pPr marL="0" indent="0" algn="ctr" defTabSz="99303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778" b="1" i="0" u="none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大标宋简体"/>
                <a:ea typeface="方正大标宋简体"/>
              </a:defRPr>
            </a:lvl1pPr>
            <a:lvl2pPr marL="0" indent="0" algn="ctr" defTabSz="99303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778" b="1" i="0" u="none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大标宋简体"/>
                <a:ea typeface="方正大标宋简体"/>
              </a:defRPr>
            </a:lvl2pPr>
            <a:lvl3pPr marL="0" indent="0" algn="ctr" defTabSz="99303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778" b="1" i="0" u="none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大标宋简体"/>
                <a:ea typeface="方正大标宋简体"/>
              </a:defRPr>
            </a:lvl3pPr>
            <a:lvl4pPr marL="0" indent="0" algn="ctr" defTabSz="99303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778" b="1" i="0" u="none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大标宋简体"/>
                <a:ea typeface="方正大标宋简体"/>
              </a:defRPr>
            </a:lvl4pPr>
            <a:lvl5pPr marL="0" indent="0" algn="ctr" defTabSz="99303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778" b="1" i="0" u="none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大标宋简体"/>
                <a:ea typeface="方正大标宋简体"/>
              </a:defRPr>
            </a:lvl5pPr>
          </a:lstStyle>
          <a:p>
            <a:pPr marL="0" lvl="0" indent="0" algn="l" eaLnBrk="0" hangingPunct="0"/>
            <a:r>
              <a:rPr kumimoji="1" lang="zh-CN" altLang="en-US" sz="3710">
                <a:solidFill>
                  <a:srgbClr val="008000"/>
                </a:solidFill>
                <a:latin typeface="Times New Roman" charset="0"/>
              </a:rPr>
              <a:t>流脑的防治</a:t>
            </a:r>
            <a:endParaRPr kumimoji="1" lang="zh-CN" altLang="en-US" sz="3910">
              <a:solidFill>
                <a:srgbClr val="008000"/>
              </a:solidFill>
              <a:latin typeface="Times New Roman" charset="0"/>
            </a:endParaRPr>
          </a:p>
        </p:txBody>
      </p:sp>
      <p:sp>
        <p:nvSpPr>
          <p:cNvPr id="2105" name="Rectangle 3"/>
          <p:cNvSpPr/>
          <p:nvPr>
            <p:ph type="body" idx="4294967295"/>
          </p:nvPr>
        </p:nvSpPr>
        <p:spPr>
          <a:xfrm>
            <a:off x="1211990" y="1456802"/>
            <a:ext cx="8144294" cy="4534186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anchor="t" anchorCtr="0"/>
          <a:lstStyle>
            <a:lvl1pPr marL="372389" indent="-372389" algn="l" defTabSz="99303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475" b="1" i="0" u="none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_GB2312" charset="-122"/>
                <a:ea typeface="楷体_GB2312" charset="-122"/>
              </a:defRPr>
            </a:lvl1pPr>
            <a:lvl2pPr marL="806844" indent="-310324" algn="l" defTabSz="99303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3041" b="1" i="0" u="none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_GB2312" charset="-122"/>
                <a:ea typeface="楷体_GB2312" charset="-122"/>
              </a:defRPr>
            </a:lvl2pPr>
            <a:lvl3pPr marL="1241298" indent="-248260" algn="l" defTabSz="99303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606" b="1" i="0" u="none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_GB2312" charset="-122"/>
                <a:ea typeface="楷体_GB2312" charset="-122"/>
              </a:defRPr>
            </a:lvl3pPr>
            <a:lvl4pPr marL="1737817" indent="-248260" algn="l" defTabSz="99303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172" b="1" i="0" u="none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_GB2312" charset="-122"/>
                <a:ea typeface="楷体_GB2312" charset="-122"/>
              </a:defRPr>
            </a:lvl4pPr>
            <a:lvl5pPr marL="2234336" indent="-248260" algn="l" defTabSz="99303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172" b="1" i="0" u="none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_GB2312" charset="-122"/>
                <a:ea typeface="楷体_GB2312" charset="-122"/>
              </a:defRPr>
            </a:lvl5pPr>
          </a:lstStyle>
          <a:p>
            <a:pPr marL="586168" lvl="0" indent="-586168" algn="just" eaLnBrk="0" hangingPunct="0">
              <a:lnSpc>
                <a:spcPct val="110000"/>
              </a:lnSpc>
              <a:buBlip>
                <a:blip r:embed="rId2"/>
              </a:buBlip>
            </a:pPr>
            <a:r>
              <a:rPr lang="zh-CN" altLang="en-US" sz="2941">
                <a:solidFill>
                  <a:schemeClr val="tx1"/>
                </a:solidFill>
                <a:latin typeface="宋体" charset="-122"/>
              </a:rPr>
              <a:t>流行性脑脊髓膜炎：由脑膜炎双球菌引起的急性呼吸道传染病。</a:t>
            </a:r>
            <a:endParaRPr lang="zh-CN" altLang="en-US" sz="3041">
              <a:solidFill>
                <a:schemeClr val="tx1"/>
              </a:solidFill>
              <a:latin typeface="宋体" charset="-122"/>
            </a:endParaRPr>
          </a:p>
          <a:p>
            <a:pPr marL="586168" lvl="0" indent="-586168" algn="just" eaLnBrk="0" hangingPunct="0">
              <a:lnSpc>
                <a:spcPct val="110000"/>
              </a:lnSpc>
              <a:buBlip>
                <a:blip r:embed="rId2"/>
              </a:buBlip>
            </a:pPr>
            <a:r>
              <a:rPr lang="zh-CN" altLang="en-US" sz="2941">
                <a:solidFill>
                  <a:schemeClr val="tx1"/>
                </a:solidFill>
                <a:latin typeface="宋体" charset="-122"/>
              </a:rPr>
              <a:t>感染起自鼻咽，侵入血液循环，最终达到脑膜或身体其他部分，产生炎性损害。</a:t>
            </a:r>
            <a:endParaRPr lang="zh-CN" altLang="en-US" sz="3041">
              <a:solidFill>
                <a:schemeClr val="tx1"/>
              </a:solidFill>
              <a:latin typeface="宋体" charset="-122"/>
            </a:endParaRPr>
          </a:p>
          <a:p>
            <a:pPr marL="586168" lvl="0" indent="-586168" algn="just" eaLnBrk="0" hangingPunct="0">
              <a:lnSpc>
                <a:spcPct val="110000"/>
              </a:lnSpc>
              <a:buBlip>
                <a:blip r:embed="rId2"/>
              </a:buBlip>
            </a:pPr>
            <a:r>
              <a:rPr lang="zh-CN" altLang="en-US" sz="2941">
                <a:solidFill>
                  <a:schemeClr val="tx1"/>
                </a:solidFill>
                <a:latin typeface="宋体" charset="-122"/>
              </a:rPr>
              <a:t>这种主要侵犯脑膜的传染病多发于冬春季节，发病急、传播快、病死率高。</a:t>
            </a:r>
            <a:endParaRPr lang="zh-CN" altLang="en-US" sz="3041">
              <a:solidFill>
                <a:schemeClr val="tx1"/>
              </a:solidFill>
              <a:latin typeface="宋体" charset="-122"/>
            </a:endParaRPr>
          </a:p>
          <a:p>
            <a:pPr marL="586168" lvl="0" indent="-586168" algn="just" eaLnBrk="0" hangingPunct="0">
              <a:lnSpc>
                <a:spcPct val="110000"/>
              </a:lnSpc>
              <a:buBlip>
                <a:blip r:embed="rId2"/>
              </a:buBlip>
            </a:pPr>
            <a:r>
              <a:rPr lang="zh-CN" altLang="en-US" sz="2941">
                <a:solidFill>
                  <a:schemeClr val="tx1"/>
                </a:solidFill>
                <a:latin typeface="宋体" charset="-122"/>
              </a:rPr>
              <a:t>预防措施：免疫接种是预防流脑的主要措施</a:t>
            </a:r>
            <a:r>
              <a:rPr lang="en-US" altLang="zh-CN" sz="2941">
                <a:solidFill>
                  <a:schemeClr val="tx1"/>
                </a:solidFill>
                <a:latin typeface="宋体" charset="-122"/>
              </a:rPr>
              <a:t>,</a:t>
            </a:r>
            <a:r>
              <a:rPr lang="zh-CN" altLang="en-US" sz="2641">
                <a:solidFill>
                  <a:schemeClr val="tx1"/>
                </a:solidFill>
                <a:latin typeface="宋体" charset="-122"/>
              </a:rPr>
              <a:t>接种对象为</a:t>
            </a:r>
            <a:r>
              <a:rPr lang="en-US" altLang="zh-CN" sz="2941">
                <a:solidFill>
                  <a:schemeClr val="tx1"/>
                </a:solidFill>
                <a:latin typeface="宋体" charset="-122"/>
              </a:rPr>
              <a:t>1</a:t>
            </a:r>
            <a:r>
              <a:rPr lang="zh-CN" altLang="en-US" sz="2941">
                <a:solidFill>
                  <a:schemeClr val="tx1"/>
                </a:solidFill>
                <a:latin typeface="宋体" charset="-122"/>
              </a:rPr>
              <a:t>～</a:t>
            </a:r>
            <a:r>
              <a:rPr lang="en-US" altLang="zh-CN" sz="2941">
                <a:solidFill>
                  <a:schemeClr val="tx1"/>
                </a:solidFill>
                <a:latin typeface="宋体" charset="-122"/>
              </a:rPr>
              <a:t>15</a:t>
            </a:r>
            <a:r>
              <a:rPr lang="zh-CN" altLang="en-US" sz="2941">
                <a:solidFill>
                  <a:schemeClr val="tx1"/>
                </a:solidFill>
                <a:latin typeface="宋体" charset="-122"/>
              </a:rPr>
              <a:t>周岁儿童。</a:t>
            </a:r>
            <a:endParaRPr lang="zh-CN" altLang="en-US" sz="3041">
              <a:solidFill>
                <a:schemeClr val="tx1"/>
              </a:solidFill>
              <a:latin typeface="宋体" charset="-122"/>
            </a:endParaRPr>
          </a:p>
        </p:txBody>
      </p:sp>
      <p:sp>
        <p:nvSpPr>
          <p:cNvPr id="2106" name="Rectangle 4"/>
          <p:cNvSpPr/>
          <p:nvPr/>
        </p:nvSpPr>
        <p:spPr>
          <a:xfrm>
            <a:off x="3375641" y="3525632"/>
            <a:ext cx="199987" cy="398249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/>
          <a:lstStyle>
            <a:defPPr>
              <a:defRPr lang="zh-CN"/>
            </a:defPPr>
            <a:lvl1pPr marL="0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96519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93038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89558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986077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/>
            <a:endParaRPr>
              <a:solidFill>
                <a:schemeClr val="tx2"/>
              </a:solidFill>
              <a:latin typeface="Tahoma" charset="0"/>
            </a:endParaRPr>
          </a:p>
        </p:txBody>
      </p:sp>
      <p:pic>
        <p:nvPicPr>
          <p:cNvPr id="2107" name="Picture 6"/>
          <p:cNvPicPr/>
          <p:nvPr/>
        </p:nvPicPr>
        <p:blipFill>
          <a:blip r:embed="rId3"/>
          <a:stretch>
            <a:fillRect/>
          </a:stretch>
        </p:blipFill>
        <p:spPr>
          <a:xfrm>
            <a:off x="7311591" y="0"/>
            <a:ext cx="1548174" cy="1548174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sp>
        <p:nvSpPr>
          <p:cNvPr id="2108" name="New shape"/>
          <p:cNvSpPr/>
          <p:nvPr/>
        </p:nvSpPr>
        <p:spPr>
          <a:xfrm>
            <a:off x="0" y="7193788"/>
            <a:ext cx="9930384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第11页，共31页。</a:t>
            </a:r>
          </a:p>
        </p:txBody>
      </p:sp>
    </p:spTree>
  </p:cSld>
  <p:clrMapOvr>
    <a:masterClrMapping/>
  </p:clrMapOvr>
  <p:transition spd="med">
    <p:wipe dir="d"/>
    <p:sndAc>
      <p:stSnd>
        <p:snd r:embed="rId5" name="camera.wav"/>
      </p:stSnd>
    </p:sndAc>
  </p:transition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0"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10" name="Rectangle 2"/>
          <p:cNvSpPr/>
          <p:nvPr>
            <p:ph type="title" idx="4294967295"/>
          </p:nvPr>
        </p:nvSpPr>
        <p:spPr>
          <a:xfrm>
            <a:off x="1837810" y="674094"/>
            <a:ext cx="6951269" cy="696506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anchor="t" anchorCtr="0"/>
          <a:lstStyle>
            <a:lvl1pPr marL="0" indent="0" algn="ctr" defTabSz="99303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778" b="1" i="0" u="none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大标宋简体"/>
                <a:ea typeface="方正大标宋简体"/>
              </a:defRPr>
            </a:lvl1pPr>
            <a:lvl2pPr marL="0" indent="0" algn="ctr" defTabSz="99303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778" b="1" i="0" u="none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大标宋简体"/>
                <a:ea typeface="方正大标宋简体"/>
              </a:defRPr>
            </a:lvl2pPr>
            <a:lvl3pPr marL="0" indent="0" algn="ctr" defTabSz="99303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778" b="1" i="0" u="none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大标宋简体"/>
                <a:ea typeface="方正大标宋简体"/>
              </a:defRPr>
            </a:lvl3pPr>
            <a:lvl4pPr marL="0" indent="0" algn="ctr" defTabSz="99303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778" b="1" i="0" u="none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大标宋简体"/>
                <a:ea typeface="方正大标宋简体"/>
              </a:defRPr>
            </a:lvl4pPr>
            <a:lvl5pPr marL="0" indent="0" algn="ctr" defTabSz="99303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778" b="1" i="0" u="none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大标宋简体"/>
                <a:ea typeface="方正大标宋简体"/>
              </a:defRPr>
            </a:lvl5pPr>
          </a:lstStyle>
          <a:p>
            <a:pPr marL="0" lvl="0" indent="0" algn="l" eaLnBrk="0" hangingPunct="0"/>
            <a:r>
              <a:rPr kumimoji="1" lang="zh-CN" altLang="en-US" sz="3510">
                <a:solidFill>
                  <a:srgbClr val="008000"/>
                </a:solidFill>
                <a:latin typeface="Times New Roman" charset="0"/>
              </a:rPr>
              <a:t>流感的防治</a:t>
            </a:r>
            <a:endParaRPr kumimoji="1" lang="zh-CN" altLang="en-US" sz="3910">
              <a:solidFill>
                <a:srgbClr val="008000"/>
              </a:solidFill>
              <a:latin typeface="Times New Roman" charset="0"/>
            </a:endParaRPr>
          </a:p>
        </p:txBody>
      </p:sp>
      <p:sp>
        <p:nvSpPr>
          <p:cNvPr id="2111" name="Rectangle 3"/>
          <p:cNvSpPr/>
          <p:nvPr>
            <p:ph type="body" idx="4294967295"/>
          </p:nvPr>
        </p:nvSpPr>
        <p:spPr>
          <a:xfrm>
            <a:off x="743055" y="1768849"/>
            <a:ext cx="8595988" cy="4222138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anchor="t" anchorCtr="0"/>
          <a:lstStyle>
            <a:lvl1pPr marL="372389" indent="-372389" algn="l" defTabSz="99303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475" b="1" i="0" u="none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_GB2312" charset="-122"/>
                <a:ea typeface="楷体_GB2312" charset="-122"/>
              </a:defRPr>
            </a:lvl1pPr>
            <a:lvl2pPr marL="806844" indent="-310324" algn="l" defTabSz="99303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3041" b="1" i="0" u="none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_GB2312" charset="-122"/>
                <a:ea typeface="楷体_GB2312" charset="-122"/>
              </a:defRPr>
            </a:lvl2pPr>
            <a:lvl3pPr marL="1241298" indent="-248260" algn="l" defTabSz="99303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606" b="1" i="0" u="none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_GB2312" charset="-122"/>
                <a:ea typeface="楷体_GB2312" charset="-122"/>
              </a:defRPr>
            </a:lvl3pPr>
            <a:lvl4pPr marL="1737817" indent="-248260" algn="l" defTabSz="99303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172" b="1" i="0" u="none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_GB2312" charset="-122"/>
                <a:ea typeface="楷体_GB2312" charset="-122"/>
              </a:defRPr>
            </a:lvl4pPr>
            <a:lvl5pPr marL="2234336" indent="-248260" algn="l" defTabSz="99303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172" b="1" i="0" u="none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_GB2312" charset="-122"/>
                <a:ea typeface="楷体_GB2312" charset="-122"/>
              </a:defRPr>
            </a:lvl5pPr>
          </a:lstStyle>
          <a:p>
            <a:pPr marL="586168" lvl="0" indent="-586168" algn="just" eaLnBrk="0" hangingPunct="0">
              <a:lnSpc>
                <a:spcPct val="110000"/>
              </a:lnSpc>
              <a:buBlip>
                <a:blip r:embed="rId2"/>
              </a:buBlip>
            </a:pPr>
            <a:r>
              <a:rPr lang="zh-CN" altLang="en-US" sz="2741">
                <a:solidFill>
                  <a:schemeClr val="tx1"/>
                </a:solidFill>
                <a:latin typeface="宋体" charset="-122"/>
              </a:rPr>
              <a:t>流行性感冒</a:t>
            </a:r>
            <a:r>
              <a:rPr lang="en-US" altLang="zh-CN" sz="2941">
                <a:solidFill>
                  <a:schemeClr val="tx1"/>
                </a:solidFill>
                <a:latin typeface="Arial" pitchFamily="34" charset="0"/>
              </a:rPr>
              <a:t>——</a:t>
            </a:r>
            <a:r>
              <a:rPr lang="zh-CN" altLang="en-US" sz="2741">
                <a:solidFill>
                  <a:schemeClr val="tx1"/>
                </a:solidFill>
                <a:latin typeface="宋体" charset="-122"/>
              </a:rPr>
              <a:t>由流感病毒引起的急性呼吸道传染病，具有很强的传染性，其发病率占传染病之首位。</a:t>
            </a:r>
            <a:endParaRPr lang="zh-CN" altLang="en-US" sz="3041">
              <a:solidFill>
                <a:schemeClr val="tx1"/>
              </a:solidFill>
              <a:latin typeface="宋体" charset="-122"/>
            </a:endParaRPr>
          </a:p>
          <a:p>
            <a:pPr marL="586168" lvl="0" indent="-586168" algn="just" eaLnBrk="0" hangingPunct="0">
              <a:lnSpc>
                <a:spcPct val="110000"/>
              </a:lnSpc>
              <a:buBlip>
                <a:blip r:embed="rId2"/>
              </a:buBlip>
            </a:pPr>
            <a:r>
              <a:rPr lang="zh-CN" altLang="en-US" sz="2941">
                <a:solidFill>
                  <a:schemeClr val="tx1"/>
                </a:solidFill>
                <a:latin typeface="宋体" charset="-122"/>
              </a:rPr>
              <a:t>流行性感冒潜伏期数小时</a:t>
            </a:r>
            <a:r>
              <a:rPr lang="en-US" altLang="zh-CN" sz="2641">
                <a:solidFill>
                  <a:schemeClr val="tx1"/>
                </a:solidFill>
                <a:latin typeface="宋体" charset="-122"/>
              </a:rPr>
              <a:t>-3</a:t>
            </a:r>
            <a:r>
              <a:rPr lang="zh-CN" altLang="en-US" sz="2941">
                <a:solidFill>
                  <a:schemeClr val="tx1"/>
                </a:solidFill>
                <a:latin typeface="宋体" charset="-122"/>
              </a:rPr>
              <a:t>天，一般</a:t>
            </a:r>
            <a:r>
              <a:rPr lang="en-US" altLang="zh-CN" sz="2841">
                <a:solidFill>
                  <a:schemeClr val="tx1"/>
                </a:solidFill>
                <a:latin typeface="宋体" charset="-122"/>
              </a:rPr>
              <a:t>1-3</a:t>
            </a:r>
            <a:r>
              <a:rPr lang="zh-CN" altLang="en-US" sz="2941">
                <a:solidFill>
                  <a:schemeClr val="tx1"/>
                </a:solidFill>
                <a:latin typeface="宋体" charset="-122"/>
              </a:rPr>
              <a:t>天，起病方式多为快和突然。</a:t>
            </a:r>
            <a:endParaRPr lang="zh-CN" altLang="en-US" sz="3041">
              <a:solidFill>
                <a:schemeClr val="tx1"/>
              </a:solidFill>
              <a:latin typeface="宋体" charset="-122"/>
            </a:endParaRPr>
          </a:p>
          <a:p>
            <a:pPr marL="586168" lvl="0" indent="-586168" algn="just" eaLnBrk="0" hangingPunct="0">
              <a:lnSpc>
                <a:spcPct val="110000"/>
              </a:lnSpc>
              <a:buBlip>
                <a:blip r:embed="rId2"/>
              </a:buBlip>
            </a:pPr>
            <a:r>
              <a:rPr lang="zh-CN" altLang="en-US" sz="2941">
                <a:solidFill>
                  <a:schemeClr val="tx1"/>
                </a:solidFill>
                <a:latin typeface="宋体" charset="-122"/>
              </a:rPr>
              <a:t>主要通过空气中的飞沫、人与人之间的接触或与被污染物品的接触传播 </a:t>
            </a:r>
            <a:endParaRPr lang="zh-CN" altLang="en-US" sz="3041">
              <a:solidFill>
                <a:schemeClr val="tx1"/>
              </a:solidFill>
              <a:latin typeface="宋体" charset="-122"/>
            </a:endParaRPr>
          </a:p>
        </p:txBody>
      </p:sp>
      <p:pic>
        <p:nvPicPr>
          <p:cNvPr id="2112" name="Picture 6"/>
          <p:cNvPicPr/>
          <p:nvPr/>
        </p:nvPicPr>
        <p:blipFill>
          <a:blip r:embed="rId3"/>
          <a:stretch>
            <a:fillRect/>
          </a:stretch>
        </p:blipFill>
        <p:spPr>
          <a:xfrm>
            <a:off x="5199659" y="517207"/>
            <a:ext cx="3691138" cy="110337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sp>
        <p:nvSpPr>
          <p:cNvPr id="2113" name="New shape"/>
          <p:cNvSpPr/>
          <p:nvPr/>
        </p:nvSpPr>
        <p:spPr>
          <a:xfrm>
            <a:off x="0" y="7193788"/>
            <a:ext cx="9930384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第12页，共31页。</a:t>
            </a:r>
          </a:p>
        </p:txBody>
      </p:sp>
    </p:spTree>
  </p:cSld>
  <p:clrMapOvr>
    <a:masterClrMapping/>
  </p:clrMapOvr>
  <p:transition spd="med">
    <p:wipe dir="d"/>
    <p:sndAc>
      <p:stSnd>
        <p:snd r:embed="rId5" name="camera.wav"/>
      </p:stSnd>
    </p:sndAc>
  </p:transition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15" name="Rectangle 3"/>
          <p:cNvSpPr/>
          <p:nvPr>
            <p:ph type="body" idx="4294967295"/>
          </p:nvPr>
        </p:nvSpPr>
        <p:spPr>
          <a:xfrm>
            <a:off x="730987" y="1456802"/>
            <a:ext cx="8770116" cy="4613491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anchor="t" anchorCtr="0"/>
          <a:lstStyle>
            <a:lvl1pPr marL="372389" indent="-372389" algn="l" defTabSz="99303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475" b="1" i="0" u="none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_GB2312" charset="-122"/>
                <a:ea typeface="楷体_GB2312" charset="-122"/>
              </a:defRPr>
            </a:lvl1pPr>
            <a:lvl2pPr marL="806844" indent="-310324" algn="l" defTabSz="99303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3041" b="1" i="0" u="none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_GB2312" charset="-122"/>
                <a:ea typeface="楷体_GB2312" charset="-122"/>
              </a:defRPr>
            </a:lvl2pPr>
            <a:lvl3pPr marL="1241298" indent="-248260" algn="l" defTabSz="99303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606" b="1" i="0" u="none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_GB2312" charset="-122"/>
                <a:ea typeface="楷体_GB2312" charset="-122"/>
              </a:defRPr>
            </a:lvl3pPr>
            <a:lvl4pPr marL="1737817" indent="-248260" algn="l" defTabSz="99303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172" b="1" i="0" u="none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_GB2312" charset="-122"/>
                <a:ea typeface="楷体_GB2312" charset="-122"/>
              </a:defRPr>
            </a:lvl4pPr>
            <a:lvl5pPr marL="2234336" indent="-248260" algn="l" defTabSz="99303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172" b="1" i="0" u="none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_GB2312" charset="-122"/>
                <a:ea typeface="楷体_GB2312" charset="-122"/>
              </a:defRPr>
            </a:lvl5pPr>
          </a:lstStyle>
          <a:p>
            <a:pPr marL="586168" lvl="0" indent="-586168" algn="just" eaLnBrk="0" hangingPunct="0">
              <a:lnSpc>
                <a:spcPct val="110000"/>
              </a:lnSpc>
              <a:buBlip>
                <a:blip r:embed="rId2"/>
              </a:buBlip>
            </a:pPr>
            <a:r>
              <a:rPr lang="zh-CN" altLang="en-US" sz="2406">
                <a:solidFill>
                  <a:schemeClr val="tx1"/>
                </a:solidFill>
                <a:latin typeface="宋体" charset="-122"/>
              </a:rPr>
              <a:t>该病系流感病毒引起，流感病毒可分为甲、乙、丙三型，甲型病毒经常发生抗原变异，传染性大，传播迅速，易发生大范围流行。</a:t>
            </a:r>
            <a:endParaRPr lang="zh-CN" altLang="en-US" sz="2606">
              <a:solidFill>
                <a:schemeClr val="tx1"/>
              </a:solidFill>
              <a:latin typeface="宋体" charset="-122"/>
            </a:endParaRPr>
          </a:p>
          <a:p>
            <a:pPr marL="586168" lvl="0" indent="-586168" algn="just" eaLnBrk="0" hangingPunct="0">
              <a:lnSpc>
                <a:spcPct val="110000"/>
              </a:lnSpc>
              <a:buBlip>
                <a:blip r:embed="rId2"/>
              </a:buBlip>
            </a:pPr>
            <a:r>
              <a:rPr lang="zh-CN" altLang="en-US" sz="2306">
                <a:solidFill>
                  <a:schemeClr val="tx1"/>
                </a:solidFill>
                <a:latin typeface="宋体" charset="-122"/>
              </a:rPr>
              <a:t>一般秋冬季节是其高发期，所引起的并发症和死亡现象非常严重。</a:t>
            </a:r>
            <a:endParaRPr lang="zh-CN" altLang="en-US" sz="2606">
              <a:solidFill>
                <a:schemeClr val="tx1"/>
              </a:solidFill>
              <a:latin typeface="宋体" charset="-122"/>
            </a:endParaRPr>
          </a:p>
          <a:p>
            <a:pPr marL="586168" lvl="0" indent="-586168" algn="just" eaLnBrk="0" hangingPunct="0">
              <a:lnSpc>
                <a:spcPct val="110000"/>
              </a:lnSpc>
              <a:buBlip>
                <a:blip r:embed="rId2"/>
              </a:buBlip>
            </a:pPr>
            <a:r>
              <a:rPr lang="zh-CN" altLang="en-US" sz="2306">
                <a:solidFill>
                  <a:schemeClr val="tx1"/>
                </a:solidFill>
                <a:latin typeface="宋体" charset="-122"/>
              </a:rPr>
              <a:t>临床特点为：畏寒，少有寒战；发烧，体温速升至</a:t>
            </a:r>
            <a:r>
              <a:rPr lang="en-US" altLang="zh-CN" sz="2406">
                <a:solidFill>
                  <a:schemeClr val="tx1"/>
                </a:solidFill>
                <a:latin typeface="宋体" charset="-122"/>
              </a:rPr>
              <a:t>38.5-40℃</a:t>
            </a:r>
            <a:r>
              <a:rPr lang="zh-CN" altLang="en-US" sz="2406">
                <a:solidFill>
                  <a:schemeClr val="tx1"/>
                </a:solidFill>
                <a:latin typeface="宋体" charset="-122"/>
              </a:rPr>
              <a:t>；头痛，全身无力；眼球外肌疼痛，腰背和四肢酸痛；厌食，恶心；打喷嚏，鼻塞和流鼻涕等。少数病人的临床症状以胃肠为主，如恶心，呕吐，腹痛，腹泻等。</a:t>
            </a:r>
            <a:endParaRPr lang="zh-CN" altLang="en-US" sz="2606">
              <a:solidFill>
                <a:schemeClr val="tx1"/>
              </a:solidFill>
              <a:latin typeface="宋体" charset="-122"/>
            </a:endParaRPr>
          </a:p>
        </p:txBody>
      </p:sp>
      <p:sp>
        <p:nvSpPr>
          <p:cNvPr id="2116" name="Rectangle 6"/>
          <p:cNvSpPr/>
          <p:nvPr>
            <p:ph type="title" idx="4294967295"/>
          </p:nvPr>
        </p:nvSpPr>
        <p:spPr>
          <a:xfrm>
            <a:off x="1837810" y="674094"/>
            <a:ext cx="6951269" cy="696506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anchor="t" anchorCtr="0"/>
          <a:lstStyle>
            <a:lvl1pPr marL="0" indent="0" algn="ctr" defTabSz="99303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778" b="1" i="0" u="none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大标宋简体"/>
                <a:ea typeface="方正大标宋简体"/>
              </a:defRPr>
            </a:lvl1pPr>
            <a:lvl2pPr marL="0" indent="0" algn="ctr" defTabSz="99303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778" b="1" i="0" u="none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大标宋简体"/>
                <a:ea typeface="方正大标宋简体"/>
              </a:defRPr>
            </a:lvl2pPr>
            <a:lvl3pPr marL="0" indent="0" algn="ctr" defTabSz="99303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778" b="1" i="0" u="none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大标宋简体"/>
                <a:ea typeface="方正大标宋简体"/>
              </a:defRPr>
            </a:lvl3pPr>
            <a:lvl4pPr marL="0" indent="0" algn="ctr" defTabSz="99303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778" b="1" i="0" u="none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大标宋简体"/>
                <a:ea typeface="方正大标宋简体"/>
              </a:defRPr>
            </a:lvl4pPr>
            <a:lvl5pPr marL="0" indent="0" algn="ctr" defTabSz="99303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778" b="1" i="0" u="none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大标宋简体"/>
                <a:ea typeface="方正大标宋简体"/>
              </a:defRPr>
            </a:lvl5pPr>
          </a:lstStyle>
          <a:p>
            <a:pPr marL="0" lvl="0" indent="0" algn="l" eaLnBrk="0" hangingPunct="0"/>
            <a:r>
              <a:rPr kumimoji="1" lang="zh-CN" altLang="en-US" sz="3810"/>
              <a:t>流感的防治</a:t>
            </a:r>
            <a:endParaRPr kumimoji="1" lang="zh-CN" altLang="en-US" sz="3910"/>
          </a:p>
        </p:txBody>
      </p:sp>
      <p:sp>
        <p:nvSpPr>
          <p:cNvPr id="2117" name="New shape"/>
          <p:cNvSpPr/>
          <p:nvPr/>
        </p:nvSpPr>
        <p:spPr>
          <a:xfrm>
            <a:off x="0" y="7193788"/>
            <a:ext cx="9930384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第13页，共31页。</a:t>
            </a:r>
          </a:p>
        </p:txBody>
      </p:sp>
    </p:spTree>
  </p:cSld>
  <p:clrMapOvr>
    <a:masterClrMapping/>
  </p:clrMapOvr>
  <p:transition spd="med">
    <p:wipe dir="d"/>
    <p:sndAc>
      <p:stSnd>
        <p:snd r:embed="rId4" name="camera.wav"/>
      </p:stSnd>
    </p:sndAc>
  </p:transition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0"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19" name="Rectangle 3"/>
          <p:cNvSpPr/>
          <p:nvPr>
            <p:ph type="body" idx="4294967295"/>
          </p:nvPr>
        </p:nvSpPr>
        <p:spPr>
          <a:xfrm>
            <a:off x="1367152" y="1532658"/>
            <a:ext cx="8066711" cy="4458329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anchor="t" anchorCtr="0"/>
          <a:lstStyle>
            <a:lvl1pPr marL="372389" indent="-372389" algn="l" defTabSz="99303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475" b="1" i="0" u="none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_GB2312" charset="-122"/>
                <a:ea typeface="楷体_GB2312" charset="-122"/>
              </a:defRPr>
            </a:lvl1pPr>
            <a:lvl2pPr marL="806844" indent="-310324" algn="l" defTabSz="99303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3041" b="1" i="0" u="none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_GB2312" charset="-122"/>
                <a:ea typeface="楷体_GB2312" charset="-122"/>
              </a:defRPr>
            </a:lvl2pPr>
            <a:lvl3pPr marL="1241298" indent="-248260" algn="l" defTabSz="99303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606" b="1" i="0" u="none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_GB2312" charset="-122"/>
                <a:ea typeface="楷体_GB2312" charset="-122"/>
              </a:defRPr>
            </a:lvl3pPr>
            <a:lvl4pPr marL="1737817" indent="-248260" algn="l" defTabSz="99303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172" b="1" i="0" u="none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_GB2312" charset="-122"/>
                <a:ea typeface="楷体_GB2312" charset="-122"/>
              </a:defRPr>
            </a:lvl4pPr>
            <a:lvl5pPr marL="2234336" indent="-248260" algn="l" defTabSz="99303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172" b="1" i="0" u="none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_GB2312" charset="-122"/>
                <a:ea typeface="楷体_GB2312" charset="-122"/>
              </a:defRPr>
            </a:lvl5pPr>
          </a:lstStyle>
          <a:p>
            <a:pPr marL="586168" lvl="0" indent="-586168" algn="just" eaLnBrk="0" hangingPunct="0">
              <a:lnSpc>
                <a:spcPct val="110000"/>
              </a:lnSpc>
              <a:buBlip>
                <a:blip r:embed="rId2"/>
              </a:buBlip>
            </a:pPr>
            <a:r>
              <a:rPr lang="zh-CN" altLang="en-US" sz="2741">
                <a:solidFill>
                  <a:schemeClr val="tx1"/>
                </a:solidFill>
                <a:latin typeface="宋体" charset="-122"/>
              </a:rPr>
              <a:t>怎样鉴别流行性感冒和普通感冒呢？ </a:t>
            </a:r>
            <a:endParaRPr lang="zh-CN" altLang="en-US" sz="3041">
              <a:solidFill>
                <a:schemeClr val="tx1"/>
              </a:solidFill>
              <a:latin typeface="宋体" charset="-122"/>
            </a:endParaRPr>
          </a:p>
          <a:p>
            <a:pPr marL="586168" lvl="0" indent="-586168" algn="just" eaLnBrk="0" hangingPunct="0">
              <a:lnSpc>
                <a:spcPct val="110000"/>
              </a:lnSpc>
              <a:buBlip>
                <a:blip r:embed="rId2"/>
              </a:buBlip>
            </a:pPr>
            <a:r>
              <a:rPr lang="zh-CN" altLang="en-US" sz="2741">
                <a:solidFill>
                  <a:schemeClr val="tx1"/>
                </a:solidFill>
                <a:latin typeface="宋体" charset="-122"/>
              </a:rPr>
              <a:t>流行性感冒是由流感病毒引致。流感症状影响全身，包括发热发冷、出汗、全身酸痛、头痛、骨痛、肌肉痛、疲倦乏力、食欲不振、咳嗽、鼻塞等，严重时会引起肺炎及其他并发症，可以致命。</a:t>
            </a:r>
            <a:endParaRPr lang="zh-CN" altLang="en-US" sz="3041">
              <a:solidFill>
                <a:schemeClr val="tx1"/>
              </a:solidFill>
              <a:latin typeface="宋体" charset="-122"/>
            </a:endParaRPr>
          </a:p>
          <a:p>
            <a:pPr marL="586168" lvl="0" indent="-586168" algn="just" eaLnBrk="0" hangingPunct="0">
              <a:lnSpc>
                <a:spcPct val="110000"/>
              </a:lnSpc>
              <a:buBlip>
                <a:blip r:embed="rId2"/>
              </a:buBlip>
            </a:pPr>
            <a:r>
              <a:rPr lang="zh-CN" altLang="en-US" sz="2841">
                <a:solidFill>
                  <a:schemeClr val="tx1"/>
                </a:solidFill>
                <a:latin typeface="宋体" charset="-122"/>
              </a:rPr>
              <a:t>流感病毒的特性是有不种类型，每十年左右便会出现新的病毒品种。 </a:t>
            </a:r>
            <a:endParaRPr lang="zh-CN" altLang="en-US" sz="3041">
              <a:solidFill>
                <a:schemeClr val="tx1"/>
              </a:solidFill>
              <a:latin typeface="宋体" charset="-122"/>
            </a:endParaRPr>
          </a:p>
        </p:txBody>
      </p:sp>
      <p:sp>
        <p:nvSpPr>
          <p:cNvPr id="2120" name="Rectangle 4"/>
          <p:cNvSpPr/>
          <p:nvPr/>
        </p:nvSpPr>
        <p:spPr bwMode="auto">
          <a:xfrm>
            <a:off x="1837810" y="674094"/>
            <a:ext cx="6951269" cy="696506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96519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93038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89558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986077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/>
            <a:r>
              <a:rPr kumimoji="1" lang="zh-CN" altLang="en-US" sz="3810" b="1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大标宋简体"/>
                <a:ea typeface="方正大标宋简体"/>
              </a:rPr>
              <a:t>流感的防治</a:t>
            </a:r>
            <a:endParaRPr kumimoji="1" lang="zh-CN" altLang="en-US" sz="3910" b="1">
              <a:solidFill>
                <a:srgbClr val="0066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方正大标宋简体"/>
              <a:ea typeface="方正大标宋简体"/>
            </a:endParaRPr>
          </a:p>
        </p:txBody>
      </p:sp>
      <p:pic>
        <p:nvPicPr>
          <p:cNvPr id="2121" name="Picture 6"/>
          <p:cNvPicPr/>
          <p:nvPr/>
        </p:nvPicPr>
        <p:blipFill>
          <a:blip r:embed="rId3"/>
          <a:stretch>
            <a:fillRect/>
          </a:stretch>
        </p:blipFill>
        <p:spPr>
          <a:xfrm>
            <a:off x="7780525" y="5522052"/>
            <a:ext cx="1549898" cy="1734369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sp>
        <p:nvSpPr>
          <p:cNvPr id="2122" name="New shape"/>
          <p:cNvSpPr/>
          <p:nvPr/>
        </p:nvSpPr>
        <p:spPr>
          <a:xfrm>
            <a:off x="0" y="7193788"/>
            <a:ext cx="9930384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第14页，共31页。</a:t>
            </a:r>
          </a:p>
        </p:txBody>
      </p:sp>
    </p:spTree>
  </p:cSld>
  <p:clrMapOvr>
    <a:masterClrMapping/>
  </p:clrMapOvr>
  <p:transition spd="med">
    <p:wipe dir="d"/>
    <p:sndAc>
      <p:stSnd>
        <p:snd r:embed="rId5" name="camera.wav"/>
      </p:stSnd>
    </p:sndAc>
  </p:transition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0">
          <a:blip r:embed="rId5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24" name="Rectangle 5"/>
          <p:cNvSpPr/>
          <p:nvPr/>
        </p:nvSpPr>
        <p:spPr bwMode="auto">
          <a:xfrm>
            <a:off x="1837810" y="674094"/>
            <a:ext cx="6951269" cy="696506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96519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93038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89558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986077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/>
            <a:r>
              <a:rPr kumimoji="1" lang="zh-CN" altLang="en-US" sz="3710" b="1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大标宋简体"/>
                <a:ea typeface="方正大标宋简体"/>
              </a:rPr>
              <a:t>流感的防治</a:t>
            </a:r>
            <a:endParaRPr kumimoji="1" lang="zh-CN" altLang="en-US" sz="3910" b="1">
              <a:solidFill>
                <a:srgbClr val="0066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方正大标宋简体"/>
              <a:ea typeface="方正大标宋简体"/>
            </a:endParaRPr>
          </a:p>
        </p:txBody>
      </p:sp>
      <p:sp>
        <p:nvSpPr>
          <p:cNvPr id="2125" name="Rectangle 3"/>
          <p:cNvSpPr/>
          <p:nvPr>
            <p:ph type="body" idx="4294967295"/>
          </p:nvPr>
        </p:nvSpPr>
        <p:spPr>
          <a:xfrm>
            <a:off x="1367152" y="1611964"/>
            <a:ext cx="7987407" cy="2815332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anchor="t" anchorCtr="0"/>
          <a:lstStyle>
            <a:lvl1pPr marL="372389" indent="-372389" algn="l" defTabSz="99303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475" b="1" i="0" u="none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_GB2312" charset="-122"/>
                <a:ea typeface="楷体_GB2312" charset="-122"/>
              </a:defRPr>
            </a:lvl1pPr>
            <a:lvl2pPr marL="806844" indent="-310324" algn="l" defTabSz="99303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3041" b="1" i="0" u="none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_GB2312" charset="-122"/>
                <a:ea typeface="楷体_GB2312" charset="-122"/>
              </a:defRPr>
            </a:lvl2pPr>
            <a:lvl3pPr marL="1241298" indent="-248260" algn="l" defTabSz="99303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606" b="1" i="0" u="none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_GB2312" charset="-122"/>
                <a:ea typeface="楷体_GB2312" charset="-122"/>
              </a:defRPr>
            </a:lvl3pPr>
            <a:lvl4pPr marL="1737817" indent="-248260" algn="l" defTabSz="99303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172" b="1" i="0" u="none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_GB2312" charset="-122"/>
                <a:ea typeface="楷体_GB2312" charset="-122"/>
              </a:defRPr>
            </a:lvl4pPr>
            <a:lvl5pPr marL="2234336" indent="-248260" algn="l" defTabSz="99303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172" b="1" i="0" u="none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_GB2312" charset="-122"/>
                <a:ea typeface="楷体_GB2312" charset="-122"/>
              </a:defRPr>
            </a:lvl5pPr>
          </a:lstStyle>
          <a:p>
            <a:pPr marL="586168" lvl="0" indent="-586168" algn="just" eaLnBrk="0" hangingPunct="0">
              <a:lnSpc>
                <a:spcPct val="110000"/>
              </a:lnSpc>
              <a:buBlip>
                <a:blip r:embed="rId2"/>
              </a:buBlip>
            </a:pPr>
            <a:r>
              <a:rPr lang="zh-CN" altLang="en-US" sz="2741">
                <a:solidFill>
                  <a:schemeClr val="tx1"/>
                </a:solidFill>
                <a:latin typeface="宋体" charset="-122"/>
              </a:rPr>
              <a:t>普通感冒俗称伤风，又称急性鼻炎或上呼吸道卡他，是以鼻咽部卡他症状为主要表现，由多种病毒引起，多为散发，起病较慢，上呼吸道症状明显，全身症状较轻，一般</a:t>
            </a:r>
            <a:r>
              <a:rPr lang="en-US" altLang="zh-CN" sz="2641">
                <a:solidFill>
                  <a:schemeClr val="tx1"/>
                </a:solidFill>
                <a:latin typeface="宋体" charset="-122"/>
              </a:rPr>
              <a:t>5-7</a:t>
            </a:r>
            <a:r>
              <a:rPr lang="zh-CN" altLang="en-US" sz="2741">
                <a:solidFill>
                  <a:schemeClr val="tx1"/>
                </a:solidFill>
                <a:latin typeface="宋体" charset="-122"/>
              </a:rPr>
              <a:t>天痊愈。</a:t>
            </a:r>
            <a:endParaRPr lang="zh-CN" altLang="en-US" sz="3041">
              <a:solidFill>
                <a:schemeClr val="tx1"/>
              </a:solidFill>
              <a:latin typeface="宋体" charset="-122"/>
            </a:endParaRPr>
          </a:p>
        </p:txBody>
      </p:sp>
      <p:pic>
        <p:nvPicPr>
          <p:cNvPr id="2126" name="Picture 4"/>
          <p:cNvPicPr/>
          <p:nvPr/>
        </p:nvPicPr>
        <p:blipFill>
          <a:blip r:embed="rId3"/>
          <a:stretch>
            <a:fillRect/>
          </a:stretch>
        </p:blipFill>
        <p:spPr>
          <a:xfrm>
            <a:off x="508588" y="4035943"/>
            <a:ext cx="937870" cy="1955044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pic>
        <p:nvPicPr>
          <p:cNvPr id="2127" name="Picture 7"/>
          <p:cNvPicPr/>
          <p:nvPr/>
        </p:nvPicPr>
        <p:blipFill>
          <a:blip r:embed="rId4"/>
          <a:stretch>
            <a:fillRect/>
          </a:stretch>
        </p:blipFill>
        <p:spPr>
          <a:xfrm>
            <a:off x="5591013" y="4741069"/>
            <a:ext cx="3675621" cy="121888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sp>
        <p:nvSpPr>
          <p:cNvPr id="2128" name="New shape"/>
          <p:cNvSpPr/>
          <p:nvPr/>
        </p:nvSpPr>
        <p:spPr>
          <a:xfrm>
            <a:off x="0" y="7193788"/>
            <a:ext cx="9930384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第15页，共31页。</a:t>
            </a:r>
          </a:p>
        </p:txBody>
      </p:sp>
    </p:spTree>
  </p:cSld>
  <p:clrMapOvr>
    <a:masterClrMapping/>
  </p:clrMapOvr>
  <p:transition spd="med">
    <p:wipe dir="d"/>
    <p:sndAc>
      <p:stSnd>
        <p:snd r:embed="rId6" name="camera.wav"/>
      </p:stSnd>
    </p:sndAc>
  </p:transition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8660384" cy="6177788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https://d.book118.com/307114042126006031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 overriden">
  <a:themeElements>
    <a:clrScheme name=" override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9999"/>
      </a:hlink>
      <a:folHlink>
        <a:srgbClr val="99CC00"/>
      </a:folHlink>
    </a:clrScheme>
    <a:fontScheme name=" overriden">
      <a:majorFont>
        <a:latin typeface="Arial" pitchFamily="34" charset="0"/>
        <a:ea typeface="Arial" pitchFamily="34" charset="0"/>
        <a:cs typeface="Arial" pitchFamily="34" charset="0"/>
      </a:majorFont>
      <a:minorFont>
        <a:latin typeface="Arial" pitchFamily="34" charset="0"/>
        <a:ea typeface="Arial" pitchFamily="34" charset="0"/>
        <a:cs typeface="Arial" pitchFamily="34" charset="0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prstClr val="black">
                <a:alpha val="38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 override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2" bg2="lt2" tx2="dk1" accent1="accent1" accent2="accent2" accent3="accent3" accent4="accent4" accent5="accent5" accent6="accent6" hlink="hlink" folHlink="folHlink"/>
    </a:extraClrScheme>
    <a:extraClrScheme>
      <a:clrScheme name=" overriden 1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2" bg2="lt2" tx2="dk1" accent1="accent1" accent2="accent2" accent3="accent3" accent4="accent4" accent5="accent5" accent6="accent6" hlink="hlink" folHlink="folHlink"/>
    </a:extraClrScheme>
    <a:extraClrScheme>
      <a:clrScheme name=" override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2" tx1="dk1" bg2="lt1" tx2="dk2" accent1="accent1" accent2="accent2" accent3="accent3" accent4="accent4" accent5="accent5" accent6="accent6" hlink="hlink" folHlink="folHlink"/>
    </a:extraClrScheme>
    <a:extraClrScheme>
      <a:clrScheme name=" override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r="http://schemas.openxmlformats.org/officeDocument/2006/relationships" xmlns:a="http://schemas.openxmlformats.org/drawingml/2006/main" name=" overriden">
  <a:themeElements>
    <a:clrScheme name=" override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9999"/>
      </a:hlink>
      <a:folHlink>
        <a:srgbClr val="99CC00"/>
      </a:folHlink>
    </a:clrScheme>
    <a:fontScheme name=" overriden">
      <a:majorFont>
        <a:latin typeface="Arial" pitchFamily="34" charset="0"/>
        <a:ea typeface="Arial" pitchFamily="34" charset="0"/>
        <a:cs typeface="Arial" pitchFamily="34" charset="0"/>
      </a:majorFont>
      <a:minorFont>
        <a:latin typeface="Arial" pitchFamily="34" charset="0"/>
        <a:ea typeface="Arial" pitchFamily="34" charset="0"/>
        <a:cs typeface="Arial" pitchFamily="34" charset="0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prstClr val="black">
                <a:alpha val="38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 override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2" bg2="lt2" tx2="dk1" accent1="accent1" accent2="accent2" accent3="accent3" accent4="accent4" accent5="accent5" accent6="accent6" hlink="hlink" folHlink="folHlink"/>
    </a:extraClrScheme>
    <a:extraClrScheme>
      <a:clrScheme name=" overriden 1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2" bg2="lt2" tx2="dk1" accent1="accent1" accent2="accent2" accent3="accent3" accent4="accent4" accent5="accent5" accent6="accent6" hlink="hlink" folHlink="folHlink"/>
    </a:extraClrScheme>
    <a:extraClrScheme>
      <a:clrScheme name=" override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2" tx1="dk1" bg2="lt1" tx2="dk2" accent1="accent1" accent2="accent2" accent3="accent3" accent4="accent4" accent5="accent5" accent6="accent6" hlink="hlink" folHlink="folHlink"/>
    </a:extraClrScheme>
    <a:extraClrScheme>
      <a:clrScheme name=" override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宋体</vt:lpstr>
      <vt:lpstr>Times New Roman</vt:lpstr>
      <vt:lpstr>黑体</vt:lpstr>
      <vt:lpstr>楷体_GB2312</vt:lpstr>
      <vt:lpstr>方正大标宋简体</vt:lpstr>
      <vt:lpstr>Tahoma</vt:lpstr>
      <vt:lpstr>Office Theme</vt:lpstr>
      <vt:lpstr>呼吸道传染病防治</vt:lpstr>
      <vt:lpstr>演讲人简介</vt:lpstr>
      <vt:lpstr>常见的呼吸道传染病有哪些</vt:lpstr>
      <vt:lpstr>常见的呼吸道传染病有哪些</vt:lpstr>
      <vt:lpstr>常见的呼吸道传染病有哪些</vt:lpstr>
      <vt:lpstr>麻疹的防治</vt:lpstr>
      <vt:lpstr>麻疹的防治——预防措施</vt:lpstr>
      <vt:lpstr>水痘的防治</vt:lpstr>
      <vt:lpstr>手足口病的防治</vt:lpstr>
      <vt:lpstr>PowerPoint Presentation</vt:lpstr>
      <vt:lpstr>流脑的防治</vt:lpstr>
      <vt:lpstr>流感的防治</vt:lpstr>
      <vt:lpstr>流感的防治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2024-09-04T01:25:28.156</cp:lastPrinted>
  <dcterms:created xsi:type="dcterms:W3CDTF">2024-09-03T17:25:28Z</dcterms:created>
  <dcterms:modified xsi:type="dcterms:W3CDTF">2024-09-03T17:25:29Z</dcterms:modified>
</cp:coreProperties>
</file>