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28FCE-E8DD-481C-B6E7-619EB00F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182D7-084F-45CF-AAF2-6056FABF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99B7A-F035-4F6B-980A-28010084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8F4BD-6017-4FD6-A183-80D94698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BA59D-C2FC-4BAC-966F-52B18F2B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8A8BB-2039-422E-8507-FF79CEEE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7DADE-7614-4445-BDB3-FEE748FD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557E5-2F53-4F2A-B6CD-2177CDA8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827A4-884A-4615-AEC3-6DDCED95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33D84-2D98-4A7F-9C9E-9461DA99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89E3C-DCD8-4C2B-9EFB-F0D116AD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500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重污染天气预防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重污染天气预防的挑战与解决方案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重污染天气是指空气质量指数（AQI）大于150，即环境空气质量达到较差级别的天气状况。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重污染天气通常发生在秋冬季节，主要污染物为颗粒物（PM2.5和PM10）、二氧化硫、二氧化氮等，空气质量变得恶劣，对人体健康和生态环境产生负面影响。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健康危害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重污染天气可引起呼吸系统、心血管系统等多种疾病，增加患病风险，尤其是对老年人、儿童、孕妇和身体虚弱的人来说更为严重。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环境危害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重污染天气对生态环境造成严重破坏，如影响植物生长、降低生态系统的稳定性和生物多样性等。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经济危害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重污染天气会导致生产效率降低、交通运输受阻、能源消耗增加等问题，对社会经济发展造成负面影响。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不利的气象条件是导致重污染天气的重要原因之一，如风力较小、湿度较高、气压较低等气象条件容易造成污染物累积。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工业生产、交通运输、生活燃煤等人为活动排放的大量污染物，在不利气象条件下容易累积形成重污染天气。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区域内的污染物传输也是导致重污染天气的成因之一，污染物在不同地区之间传输，导致重污染天气在区域内广泛出现。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重污染天气的成因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加强环境监测与预警系统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建立和完善空气质量监测网络，实时监测空气污染指数，及时发布预警信息。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针对重污染天气制定应急预案，包括限产、限行、停工等措施，确保在紧急情况下能够迅速响应。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推广清洁能源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鼓励使用清洁能源，减少化石燃料的消耗，从源头上减少污染物排放。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加强环保法规执法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加大对违法排污企业的处罚力度，确保企业遵守环保法规。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采用低污染、低能耗的生产工艺，降低生产过程中的污染物排放。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安装污染治理设施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配备高效的废气、废水处理设施，确保达标排放。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建立完善的环境管理体系，强化内部环保培训和宣传。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参与行业协会和第三方认证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通过参与行业协会和第三方认证，提升企业环保形象和竞争力。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企业层面的预防措施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减少户外活动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合理安排出行方式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关注空气质量报告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在重污染天气期间，尽量减少户外活动时间，特别是老人、儿童和身体虚弱者。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外出时佩戴N95或更高级别口罩，减少吸入空气中的污染物。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尽量选择公共交通、骑行或步行出行，减少私家车出行。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及时关注空气质量报告，根据报告等级调整出行和活动安排。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个人层面的预防措施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重污染天气应对策略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https://d.book118.com/307115002024006033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2024-09-06T08:38:34.371</cp:lastPrinted>
  <dcterms:created xsi:type="dcterms:W3CDTF">2024-09-06T00:38:34Z</dcterms:created>
  <dcterms:modified xsi:type="dcterms:W3CDTF">2024-09-06T00:38:36Z</dcterms:modified>
</cp:coreProperties>
</file>