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B03AB-1C8D-4661-8B07-88D841D99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3FE2A-E373-43FD-A5CA-EC23D442D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070CA-F18E-4D13-BC0F-D1BA87C3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1CF1C-0F3B-4819-86B2-8C29BB57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E31666-26D0-46F1-B2F1-011270419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76473-342B-4989-B28C-5D353E3F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3A594-2ADB-4956-9E82-8A04847F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D6249-5557-40A6-9F5A-794693D0E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614DC-B167-4E37-8AF1-F250D7CA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6770A-3B72-4A3B-85D4-630441AF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8737D-DD53-4C82-909C-4622CA48C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150501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思考未来探索肺结核的疾病机制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肺结核疾病基础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未来探索方向一：遗传因素在肺结核中作用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未来探索方向二：免疫机制在肺结核中作用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未来探索方向三：新型诊断技术与方法应用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未来探索方向四：创新药物研发与治疗策略优化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8" r="142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99" r="1359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肺结核作为一种古老的传染病，至今仍是全球公共卫生问题之一。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968" b="1696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深入了解肺结核的疾病机制，对于预防、诊断和治疗具有重要意义。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随着生物技术的不断发展，探索肺结核疾病机制已成为可能。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全球范围内肺结核发病率仍居高不下，且耐药性问题日益严重。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肺结核的诊断和治疗手段有限，亟需新的突破。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社会经济和文化背景对肺结核的传播和防控产生重要影响。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揭示肺结核的致病机制和传播途径，为制定有效防控策略提供科学依据。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发现新的诊断标志物和治疗靶点，推动肺结核诊疗技术的创新与发展。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提高公众对肺结核的认识和重视程度，促进全球公共卫生事业的发展。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肺结核疾病基础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结核分枝杆菌的特性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阐述结核分枝杆菌的形态、生理生化特性、培养特性以及抵抗力等方面的特点。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结核分枝杆菌的致病性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探讨结核分枝杆菌如何侵入人体，引起局部或全身性感染，以及其在人体内的生存和繁殖策略。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结核分枝杆菌的耐药性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分析结核分枝杆菌对药物的抵抗机制，以及耐药菌株的出现对疾病治疗的影响。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肺结核病原学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917" r="3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肺结核的易感人群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分析哪些人群更容易感染肺结核，如老年人、儿童、免疫力低下者等。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肺结核的流行状况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描述肺结核在全球和我国的流行情况，包括发病率、死亡率、流行趋势等。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肺结核的传播途径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探讨肺结核的传播方式，如飞沫传播、尘埃传播等，以及影响传播的因素。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肺结核流行病学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肺结核的病理变化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阐述肺结核在肺部引起的病理改变，如渗出、增生、干酪样坏死等。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肺结核的临床表现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探讨肺结核患者出现的各种症状，如咳嗽、咳痰、咯血、胸痛等。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肺结核的并发症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分析肺结核可能引发的各种并发症，如自发性气胸、脓胸、支气管扩张等。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肺结核病理生理学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未来探索方向一：遗传因素在肺结核中作用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基因组学在肺结核易感性中的应用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利用基因组学技术，对大规模人群进行基因测序和数据分析，揭示与肺结核易感性相关的多个基因区域和变异。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遗传因素与环境因素的交互作用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研究遗传因素与环境因素（如吸烟、营养不良等）在肺结核易感性中的交互作用，以更全面地了解疾病的发生机制。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基因突变与肺结核易感性的关联研究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通过对特定基因突变的筛查和分析，确定与肺结核易感性相关的特定基因区域。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遗传因素与肺结核易感性关系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遗传因素对药物代谢和药效的影响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研究特定基因变异对药物代谢和药效的影响，以解释不同个体对相同治疗方案的反应差异。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基因组学在个性化治疗中的应用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通过基因组学技术，对患者进行基因分型，为个性化治疗方案的制定提供依据。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遗传因素与免疫治疗反应的关系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探讨遗传因素对免疫治疗反应的影响，为免疫治疗在肺结核治疗中的应用提供指导。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遗传因素与肺结核治疗反应差异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遗传因素在耐药性产生中作用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研究遗传因素与其他生物标志物（如蛋白质组学、代谢组学等）在耐药性产生中的关系，以更全面地了解耐药性的发生机制。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遗传因素与其他生物标志物的关系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通过对耐药肺结核患者的基因突变进行筛查和分析，确定与耐药性产生相关的特定基因区域和变异。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基因突变与耐药性产生的关联研究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利用基因组学技术，对患者进行基因测序和数据分析，预测患者可能出现耐药性的风险，为早期干预和治疗提供依据。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基因组学在耐药性预测中的应用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未来探索方向二：免疫机制在肺结核中作用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https://d.book118.com/307115050125006043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2024-09-17T14:10:54.504</cp:lastPrinted>
  <dcterms:created xsi:type="dcterms:W3CDTF">2024-09-17T06:10:54Z</dcterms:created>
  <dcterms:modified xsi:type="dcterms:W3CDTF">2024-09-17T06:10:56Z</dcterms:modified>
</cp:coreProperties>
</file>