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E2333-10AA-4525-8202-0436989E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0F974-54FB-4DAC-9DC2-53E6ECE0F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FE5E9-E296-46E9-ADCC-A5CAF17E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BDABB-51B4-4067-AF74-C39C6E1E4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8869B9-6ADC-4791-A844-EDC0855BC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892356-1635-4436-8B7B-4636D7B7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4CE81-0DC1-4A5B-987B-E84615AA7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8701F-6D76-412E-BEC5-5FC311ACF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6CE20-8A24-4414-B922-CD6AFD24A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E8E92-D39D-4C9B-AC87-CCAD3C871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C3D5D-292A-4DC1-896F-7E132AB8F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24024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各种管道的细节护理\n## 1.管道的基本知识及重要性\n### 1.1管道的定义与分类\n### 1.2管道在工业与生活中的应用\n### 1.3管道维护的重要性及影响\n## 2.管道的材质与性能\n### 2.1常见管道材质及其特点\n### 2.2管道性能的要求与标准\n### 2.3管道材料的选用原则\n## 3.管道的安装与施工\n### 3.1管道安装前的准备工作\n### 3.2管道的安装方法与技巧\n### 3.3管道施工的质量控制与验收\n## 4.管道的维护与保养\n### 4.1管道的定期检查与清理\n### 4.2管道的防腐与保温措施\n### 4.3管道泄漏的检测与维修方法\n## 5.管道的安全管理\n### 5.1管道的安全隐患与风险分析\n### 5.2管道的安全管理制度与流程\n### 5.3管道事故应急预案与处理措施\n## 6.管道的智能化与信息化管理\n### 6.1管道智能化管理系统的组成与功能\n### 6.2管道信息化管理的应用与优势\n### 6.3管道智能化与信息化管理的发展趋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各种管道的细节护理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管道的基本知识及重要性</a:t>
            </a:r>
            <a:endParaRPr/>
          </a:p>
        </p:txBody>
      </p:sp>
      <p:sp>
        <p:nvSpPr>
          <p:cNvPr id="12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管道是指用于输送液体、气体或带颗粒物质的封闭通道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液体管道：如水管、油管等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气体管道：如天然气管道、烟道等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带颗粒物质管道：如浆料管道、粉尘管道等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管道的分类方法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按材料分：金属管道、非金属管道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按直径分：大直径管道、小直径管道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按压力分：高压管道、低压管道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按用途分：工业管道、生活管道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管道在工业与生活中的应用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管道在工业中的应用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石油化工：输送石油、天然气等原料和产品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钢铁工业：输送煤、矿石、废钢等原料和成品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发电厂：输送燃料、水、蒸汽等介质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化肥工业：输送氨、二氧化碳等原料和产品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管道在生活中的应用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给排水：输送自来水、污水等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供暖：输送热水、蒸汽等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燃气：输送天然气、煤气等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通风：输送新鲜空气、废气等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管道维护的重要性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保证管道正常运行，防止泄漏、破裂等事故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延长管道使用寿命，降低更换和维修成本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提高管道输送效率，降低能源消耗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管道维护的影响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对工业生产的影响：管道故障可能导致生产线停产、产品质量下降等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对生活的影响：管道故障可能导致供水、供暖中断，影响居民生活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对环境的影响：管道泄漏可能污染环境，影响生态平衡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管道维护的重要性及影响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管道的材质与性能</a:t>
            </a:r>
            <a:endParaRPr/>
          </a:p>
        </p:txBody>
      </p:sp>
      <p:sp>
        <p:nvSpPr>
          <p:cNvPr id="25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常见管道材质及其特点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金属管道材质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钢管：强度高，耐压性好，但易腐蚀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铜管：耐腐蚀，导热性好，但价格较高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铸铁管：耐腐蚀，价格低，但强度较低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非金属管道材质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聚乙烯管道：耐腐蚀，质轻，价格低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聚丙烯管道：耐腐蚀，耐磨性好，价格适中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玻璃钢管道：耐腐蚀，耐高温，但价格较高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管道性能的要求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耐压性：承受内部压力和外部载荷的能力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耐腐蚀性：抵抗化学物质腐蚀的能力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密封性：防止介质泄漏的能力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耐磨性：抵抗磨损和冲击的能力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导热性：传递热量的能力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管道性能的标准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国家标准：如GB/T 50316、GB/T 28807等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行业标准：如API 5L、ASTM A53等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企业标准：根据实际需求和工艺条件制定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管道性能的要求与标准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管道材料的选用原则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根据管道的用途和介质选择合适的材质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考虑介质的腐蚀性、温度、压力等因素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考虑管道的结构、长度、敷设方式等因素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结合经济性和安全性进行综合考虑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考虑管道的投资成本、运行成本和维护成本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考虑管道的安全性能、可靠性和使用寿命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管道的安装与施工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根据工艺要求和现场条件进行管道布置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制定施工方案，包括施工方法、施工顺序和施工进度等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设计管道布置图和施工方案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根据设计和施工方案选用合适的管道材料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准备施工工具，如焊接设备、切割工具、起重设备等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准备管道材料和施工工具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对施工人员进行管道安装技术培训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进行安全技术交底，明确施工安全要求和注意事项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施工人员培训和安全技术交底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管道安装前的准备工作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管道焊接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采用合适的焊接方法，如电焊、气焊等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控制焊接质量，防止焊接缺陷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管道连接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采用合适的连接方式，如法兰连接、螺纹连接等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控制连接质量，确保连接部位的密封性和强度</a:t>
                </a:r>
                <a:endParaRPr/>
              </a:p>
            </p:txBody>
          </p:sp>
        </p:grpSp>
        <p:grpSp>
          <p:nvGrpSpPr>
            <p:cNvPr id="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管道固定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采用合适的固定方法，如支吊架固定、锚固固定等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控制固定质量，防止管道变形和泄漏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管道的安装方法与技巧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管道施工质量控制</a:t>
                </a:r>
                <a:endParaRPr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严格按设计要求和施工方案进行施工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加强现场监督和检验，确保施工质量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管道施工验收</a:t>
                </a:r>
                <a:endParaRPr/>
              </a:p>
            </p:txBody>
          </p:sp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对管道系统进行全面检查，确保无泄漏、无缺陷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填写施工验收记录，并进行签证确认</a:t>
                </a:r>
                <a:endParaRPr/>
              </a:p>
            </p:txBody>
          </p:sp>
          <p:sp>
            <p:nvSpPr>
              <p:cNvPr id="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管道施工的质量控制与验收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https://d.book118.com/307124024046006043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各种管道的细节护理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2024-09-17T01:02:54.281</cp:lastPrinted>
  <dcterms:created xsi:type="dcterms:W3CDTF">2024-09-16T17:02:54Z</dcterms:created>
  <dcterms:modified xsi:type="dcterms:W3CDTF">2024-09-16T17:02:56Z</dcterms:modified>
</cp:coreProperties>
</file>