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D68DE-140D-4F0A-888D-9857A8D30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A9AC29-D8B6-4AC8-8692-3F5BE6461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EBD09-952A-4A95-8106-82F2BAC16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28EE2F-7A24-417C-AB7F-696BB0B0B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AA2DF6-2762-4825-B0E3-80EDF4D3A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DAA57F-B63F-4891-A481-C768E5B21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86836B-C118-4DC3-B142-35D5B8755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8E43B-CDB7-4C83-B1DE-F53CB9593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1E423-7ACB-4AEB-80DB-7AAB6A01D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9498C8-2B9F-402B-AC21-92DAFD1D8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E1EF0-B043-47B1-BB4F-1F12EB582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25013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(环境监测)颗粒物的测定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颗粒物采样方法</a:t>
            </a:r>
          </a:p>
          <a:p>
            <a:r>
              <a:t>颗粒物测定技术</a:t>
            </a:r>
          </a:p>
          <a:p>
            <a:r>
              <a:t>颗粒物测定仪器</a:t>
            </a:r>
          </a:p>
          <a:p>
            <a:r>
              <a:t>颗粒物测定质量控制</a:t>
            </a:r>
          </a:p>
          <a:p>
            <a:r>
              <a:t>颗粒物测定结果评价与应用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环境保护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颗粒物是大气污染的主要成分之一，对环境和生态系统具有严重影响。通过颗粒物的测定，可以了解空气质量状况，为保护环境和生态系统提供科学依据。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人类健康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颗粒物对人体健康具有危害作用，长期暴露于颗粒物污染的环境中会增加呼吸系统疾病、心血管疾病等健康风险。颗粒物的测定有助于评估空气质量对人类健康的影响，为制定健康保护措施提供依据。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颗粒物是指大气中悬浮的固体或液体颗粒，其粒径通常在0.001~100微米之间。根据其粒径大小，可分为PM10（粒径小于或等于10微米的颗粒物）和PM2.5（粒径小于或等于2.5微米的颗粒物）等。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颗粒物对环境和人体健康具有多方面的危害。首先，颗粒物会降低空气能见度，影响交通安全和景观质量。其次，颗粒物会吸附和携带各种有毒有害物质，如重金属、有机物等，对生态系统和人体健康造成危害。此外，颗粒物还会对气候产生影响，如促进雾霾的形成、影响降水过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颗粒物定义及危害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颗粒物采样方法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利用滤膜对颗粒物的截留作用，将颗粒物从气流中分离出来。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滤膜选择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采样流量和时间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根据颗粒物的大小和性质选择合适的滤膜材质和孔径。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根据采样器的性能和标准方法设定采样流量和时间，确保采样的准确性和可比性。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滤膜法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利用颗粒物在气流中的惯性作用，使其撞击到采样器内的收集板上。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458" r="1845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收集板应具有合适的形状和涂层，以便于颗粒物的撞击和粘附。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收集板设计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同样需要根据采样器的性能和标准方法设定采样流量和时间。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采样流量和时间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撞击法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利用颗粒物在旋转气流中的离心力作用，将其从气流中分离出来。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离心机应具有合适的转速和分离效率，以确保颗粒物的有效分离。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离心机设计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500" r="18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同样需要根据采样器的性能和标准方法设定采样流量和时间。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采样流量和时间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离心法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颗粒物测定技术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通过一定切割粒径的采样器，以恒速抽取定量体积的空气，使空气中的颗粒物被截留在已知质量的滤膜上，根据采样前后滤膜的质量差和采样体积，计算颗粒物的浓度。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原理简单、测定数据可靠。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缺点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操作繁琐、费时，滤膜易受潮、受污染。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重量法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将PM2.5或PM10样品采集到滤膜上，然后照射一束beta射线，射线穿过样品和滤膜后，其强度会衰减，衰减的程度与颗粒物的质量成正比。通过测量beta射线的衰减程度，可以计算出颗粒物的质量浓度。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6750" b="16750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测量准确度高、自动化程度高、可连续监测。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缺点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设备价格昂贵、维护成本高，且存在辐射安全问题。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β射线法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2500" r="1250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t="16667" b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7208" r="17208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理：基于微量振荡天平原理，在质量传感器内使用一个振荡空心锥形管，在其振荡端安装可更换的滤膜，振荡频率取决于锥形管特征和其质量。当采样气流通过滤膜，其中的颗粒物沉积在滤膜上，滤膜的质量变化导致振荡频率的变化，通过振荡频率变化计算出沉积在滤膜上颗粒物的质量，再根据采样流量、现场环境温度和气压计算出该时段颗粒物标志的质量浓度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微量振荡天平法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https://d.book118.com/307125013005006035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2024-09-09T05:51:31.260</cp:lastPrinted>
  <dcterms:created xsi:type="dcterms:W3CDTF">2024-09-08T21:51:31Z</dcterms:created>
  <dcterms:modified xsi:type="dcterms:W3CDTF">2024-09-08T21:51:33Z</dcterms:modified>
</cp:coreProperties>
</file>