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DB0B9-7AE8-4A92-B237-F4FE90AC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8CBAC-807C-4CB5-855E-3ACBF08E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91C44-634A-484C-87A8-90CCC41CF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DAC23-901C-4A75-9E86-82FBAC9F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9C657-8F83-4D57-A717-5F5DEEA6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E2984-0D23-49C3-8013-6F474E4B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58CB3-5783-4CEE-810B-E7979090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A4A5D-2CA5-4A35-BF85-8C07FCFF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A2B1B-C848-45F5-94C1-1E73D6460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298A3-EA61-4D48-8E6E-CBA3CC13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A103B-A3F4-463C-ADAE-BB90BB126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&#10;&#10;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&#10;&#10;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25103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金属腐蚀试验方法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金属腐蚀试验方法的概述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金属腐蚀试验的常用方法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金属腐蚀试验的应用实例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金属腐蚀试验的步骤和注意事项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金属腐蚀试验的发展趋势和展望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金属腐蚀试验方法的概述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金属腐蚀的定义和分类</a:t>
            </a:r>
            <a:endParaRPr lang="zh-CN" altLang="en-US"/>
          </a:p>
        </p:txBody>
      </p:sp>
      <p:sp>
        <p:nvSpPr>
          <p:cNvPr id="1049022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金属腐蚀：金属材料在自然或人为环境中，由于化学或电化学反应，导致金属材料性能下降或破坏的现象。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金属腐蚀分类：根据腐蚀环境、腐蚀机理和腐蚀形态，金属腐蚀可分为化学腐蚀、电化学腐蚀、物理腐蚀、生物腐蚀等。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化学腐蚀：金属材料与周围环境中的化学物质发生化学反应，导致金属材料性能下降或破坏。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电化学腐蚀：金属材料在电解质溶液中，由于电化学反应，导致金属材料性能下降或破坏。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物理腐蚀：金属材料在自然或人为环境中，由于物理作用，导致金属材料性能下降或破坏。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生物腐蚀：金属材料在生物环境中，由于生物作用，导致金属材料性能下降或破坏。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金属腐蚀试验的目的和意义</a:t>
            </a:r>
            <a:endParaRPr lang="zh-CN" altLang="en-US"/>
          </a:p>
        </p:txBody>
      </p:sp>
      <p:sp>
        <p:nvSpPr>
          <p:cNvPr id="10490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评估金属材料的耐腐蚀性能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确定金属材料的适用环境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优化金属材料的防腐蚀处理工艺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提高金属材料的使用寿命和可靠性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金属腐蚀试验方法的分类和选择</a:t>
            </a:r>
            <a:endParaRPr lang="zh-CN" altLang="en-US"/>
          </a:p>
        </p:txBody>
      </p:sp>
      <p:sp>
        <p:nvSpPr>
          <p:cNvPr id="104912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盐雾试验：模拟海洋环境，测试金属的耐腐蚀性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湿热试验：模拟高温高湿环境，测试金属的耐腐蚀性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气体腐蚀试验：模拟工业气体环境，测试金属的耐腐蚀性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土壤腐蚀试验：模拟土壤环境，测试金属的耐腐蚀性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电化学腐蚀试验：模拟电化学环境，测试金属的耐腐蚀性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选择方法：根据实际使用环境和需求，选择合适的试验方法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金属腐蚀试验的常用方法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电化学方法</a:t>
            </a:r>
            <a:endParaRPr lang="zh-CN" altLang="en-US"/>
          </a:p>
        </p:txBody>
      </p:sp>
      <p:sp>
        <p:nvSpPr>
          <p:cNvPr id="104927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电化学腐蚀试验：通过测量金属在电解液中的电化学行为，评估其腐蚀性能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电化学阻抗谱（EIS）：测量金属在电解液中的阻抗谱，评估其腐蚀性能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电化学噪声（EN）：测量金属在电解液中的噪声信号，评估其腐蚀性能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电化学微电极技术（EMET）：通过测量金属在电解液中的微电极信号，评估其腐蚀性能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失重法</a:t>
            </a:r>
            <a:endParaRPr lang="zh-CN" altLang="en-US"/>
          </a:p>
        </p:txBody>
      </p:sp>
      <p:sp>
        <p:nvSpPr>
          <p:cNvPr id="10493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原理：通过测量金属样品在腐蚀前后的质量变化，计算腐蚀速率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优点：操作简单，成本低，适用于多种金属和腐蚀环境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缺点：不能直接测量腐蚀产物，可能受到其他因素影响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应用：广泛应用于实验室研究和工业生产中，用于评估金属的耐腐蚀性能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外观检查法</a:t>
            </a:r>
            <a:endParaRPr lang="zh-CN" altLang="en-US"/>
          </a:p>
        </p:txBody>
      </p:sp>
      <p:sp>
        <p:nvSpPr>
          <p:cNvPr id="10493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观察金属表面是否有变色、锈蚀、剥落等现象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检查金属表面是否有腐蚀产物，如锈斑、腐蚀坑等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观察金属表面是否有油污、灰尘等污染物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检查金属表面是否有裂纹、变形、磨损等现象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机械性能测试法</a:t>
            </a:r>
            <a:endParaRPr lang="zh-CN" altLang="en-US"/>
          </a:p>
        </p:txBody>
      </p:sp>
      <p:sp>
        <p:nvSpPr>
          <p:cNvPr id="104948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拉伸试验：测量金属的抗拉强度、屈服强度等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弯曲试验：测量金属的弯曲强度、弯曲模量等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硬度试验：测量金属的硬度，如布氏硬度、洛氏硬度等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冲击试验：测量金属的冲击韧性、冲击吸收能量等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疲劳试验：测量金属的疲劳寿命、疲劳强度等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蠕变试验：测量金属在高温下的蠕变性能，如蠕变强度、蠕变寿命等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腐蚀产物分析法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金属腐蚀试验的步骤和注意事项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https://d.book118.com/307125103021006025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金属腐蚀试验方法</vt:lpstr>
      <vt:lpstr>目录</vt:lpstr>
      <vt:lpstr>添加章节标题</vt:lpstr>
      <vt:lpstr>金属腐蚀试验方法的概述</vt:lpstr>
      <vt:lpstr>金属腐蚀的定义和分类</vt:lpstr>
      <vt:lpstr>金属腐蚀试验的目的和意义</vt:lpstr>
      <vt:lpstr>金属腐蚀试验方法的分类和选择</vt:lpstr>
      <vt:lpstr>金属腐蚀试验的常用方法</vt:lpstr>
      <vt:lpstr>电化学方法</vt:lpstr>
      <vt:lpstr>失重法</vt:lpstr>
      <vt:lpstr>外观检查法</vt:lpstr>
      <vt:lpstr>机械性能测试法</vt:lpstr>
      <vt:lpstr>腐蚀产物分析法</vt:lpstr>
      <vt:lpstr>金属腐蚀试验的步骤和注意事项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2024-08-29T12:38:50.639</cp:lastPrinted>
  <dcterms:created xsi:type="dcterms:W3CDTF">2024-08-29T04:38:50Z</dcterms:created>
  <dcterms:modified xsi:type="dcterms:W3CDTF">2024-08-29T04:38:52Z</dcterms:modified>
</cp:coreProperties>
</file>