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A376CAD-28A3-43DE-802C-03BDB3D0C24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1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9958F-9043-4B9F-84E3-2214FE711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F1E16-2D07-48DF-BF84-3228C0DBE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59747-30C2-4FD2-B201-EEEA30754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DF5171-65EF-4C02-9C6F-D82A96269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3356E7-1665-4F5E-8758-872480F51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1514E5-E3E2-41D4-A0B3-BDD878B87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076051-E809-4DEB-9F92-C6872301F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404155-4E18-4A1B-9865-56618C74F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19F628-04A7-4C53-8E3B-AFC206087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48990-ED47-4134-9094-938A8E858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6D2AA-39D7-465A-B27A-C3C1A1CBA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E5F4997-F716-42ED-9AA8-F8B7A562EB9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0BCB864-4F79-4E68-BB07-78B056975E6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2511110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糖尿病的慢性并发症预防与管理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糖尿病的基本知识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糖尿病的慢性并发症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糖尿病并发症预防与管理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糖尿病并发症的自我管理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糖尿病并发症的营养管理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糖尿病并发症的心理调节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糖尿病并发症的总结与展望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糖尿病的基本知识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什么是糖尿病？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糖尿病是一种慢性代谢性疾病，由于胰岛素分泌不足或细胞对胰岛素反应异常而导致血糖水平升高。病情一旦发展，会导致眼部、肾脏、神经系统和心血管等组织器官受损。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糖尿病的分类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自身免疫破坏胰岛素生成细胞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型糖尿病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细胞对胰岛素反应异常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型糖尿病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妊娠期出现的一种暂时性糖尿病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妊娠糖尿病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糖尿病的症状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口渴频繁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尿频尿量增多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饥饿感增加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经常感到疲乏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体重减轻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糖尿病的诊断和治疗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诊断标准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饮食调节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血糖控制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糖尿病预防与管理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预防糖尿病的发生包括饮食控制、适量运动、避免过度饮酒等。管理糖尿病需要定期监测血糖、按时服药并遵循医生的建议进行治疗，保持健康的生活方式和心态。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糖尿病的并发症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包括高血压、心脏病、中风等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心血管疾病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导致视力下降或失明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视网膜病变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影响感觉、运动和自主神经功能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神经病变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进展至慢性肾脏疾病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肾脏病变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糖尿病的慢性并发症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神经病变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神经病变是糖尿病的常见并发症，包括外周神经病变和自主神经病变。外周神经病变会导致感觉异常和运动障碍，而自主神经病变则会影响器官的功能，增加糖尿病患者的疾病负担。定期监测神经功能，控制血糖和血压，是预防神经病变的重要措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视网膜病变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高血糖导致视网膜血管受损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发生机制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视力模糊、眼前闪烁等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症状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激光治疗、注射药物等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治疗方法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肾脏病变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导致慢性肾脏疾病、肾功能衰竭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危害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肾脏透析、肾移植等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治疗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良好血糖控制、控制高血压等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良好控制血糖、血压和血脂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均衡饮食、适量运动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治疗方法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药物治疗、手术治疗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心血管康复等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心血管疾病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易患原因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糖尿病导致动脉硬化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高血糖引起血管损伤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糖尿病的慢性并发症管理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要预防和管理糖尿病的慢性并发症，首先要建立规律的生活方式，包括良好的饮食习惯、适量的运动、规范的药物治疗。此外，定期进行糖化血红蛋白检查、眼科检查、肾功能检测等也是很重要的。及时发现并控制慢性并发症的发展，能够有效保护糖尿病患者的健康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糖尿病并发症预防与管理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血糖控制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选择低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GI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食物，控制碳水化合物摄入量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合理饮食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依据医生处方使用降糖药物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药物治疗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每天坚持</a:t>
            </a: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30</a:t>
            </a: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分钟以上的有氧运动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适量运动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肾脏检查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尿液检查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肾功能检测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心血管检查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心电图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心脏彩超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定期体检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眼科检查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视网膜检查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眼底检查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健康生活方式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采取健康的生活方式对预防糖尿病并发症至关重要。合理饮食、适量运动、戒烟限酒、保持良好心态是预防并控制糖尿病并发症的关键。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药物治疗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帮助控制血脂，降低心血管疾病风险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降脂药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降低血压，减少心脏负担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抗高血压药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预防血栓形成，减少心脑血管事件发生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抗凝药物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糖尿病的慢性并发症严重影响患者的生活质量，通过血糖控制、定期体检、健康生活方式和药物治疗等综合措施，可以有效预防和管理这些并发症，提高患者的生活质量和预期寿命。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糖尿病并发症的自我管理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血糖监测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血糖监测是糖尿病管理的重要环节，通过定期监测血糖水平，可以了解自己的血糖变化趋势，及时调整治疗方案，确保血糖控制在稳定范围内。建议患者选择合适的血糖监测仪器，按照医生指导的频率进行监测，将监测结果及时记录，帮助医生做出更准确的诊断和治疗建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https://d.book118.com/307125111101006053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24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糖尿病的慢性并发症预防与管理</vt:lpstr>
      <vt:lpstr>目录</vt:lpstr>
      <vt:lpstr>第1章 糖尿病的基本知识</vt:lpstr>
      <vt:lpstr> </vt:lpstr>
      <vt:lpstr>糖尿病的分类</vt:lpstr>
      <vt:lpstr>糖尿病的症状</vt:lpstr>
      <vt:lpstr>糖尿病的诊断和治疗</vt:lpstr>
      <vt:lpstr>糖尿病预防与管理</vt:lpstr>
      <vt:lpstr>糖尿病的并发症</vt:lpstr>
      <vt:lpstr>第2章 糖尿病的慢性并发症</vt:lpstr>
      <vt:lpstr> </vt:lpstr>
      <vt:lpstr>视网膜病变</vt:lpstr>
      <vt:lpstr>肾脏病变</vt:lpstr>
      <vt:lpstr>心血管疾病</vt:lpstr>
      <vt:lpstr>糖尿病的慢性并发症管理</vt:lpstr>
      <vt:lpstr>第3章 糖尿病并发症预防与管理</vt:lpstr>
      <vt:lpstr>血糖控制</vt:lpstr>
      <vt:lpstr>定期体检</vt:lpstr>
      <vt:lpstr> </vt:lpstr>
      <vt:lpstr>药物治疗</vt:lpstr>
      <vt:lpstr>总结</vt:lpstr>
      <vt:lpstr>第4章 糖尿病并发症的自我管理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2024-09-27T08:19:38.805</cp:lastPrinted>
  <dcterms:created xsi:type="dcterms:W3CDTF">2024-09-27T00:19:38Z</dcterms:created>
  <dcterms:modified xsi:type="dcterms:W3CDTF">2024-09-27T00:19:40Z</dcterms:modified>
</cp:coreProperties>
</file>