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3EB56F-F8F2-4CDC-ACDF-19DC332CFB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D92D41-675B-4577-8002-4126D61A6D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BB0D40-667F-4CBC-B448-F352189A39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4A8315-B785-4E8C-93A5-CB85D362D5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668015-22F0-430C-AC1F-8503A45B32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01DD38-7B16-4607-860C-61E58B2421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F55D3E-9993-4C05-9DCA-5AC5E8976D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51520F-71CF-40C0-84EA-B90AE27304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437D58-B2CB-487B-9091-9188090CFC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F1D57D-BF1D-4903-A46C-3F317E81E2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508708-C4CD-4FAD-BA73-E67072ECF7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712511114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护理观察典型案例分享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案例一：高血压患者的护理观察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案例二：糖尿病患者护理观察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案例三：老年痴呆患者的护理观察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案例四：儿科患者的护理观察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案例五：手术患者的术后护理观察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案例一：高血压患者的护理观察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患者情况介绍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患者年龄：65岁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病程：高血压病史10年，长期服用降压药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并发症：伴有冠心病和糖尿病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生活习惯：吸烟、饮酒、饮食偏咸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97" r="1699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685" r="1868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护理观察过程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每日定时记录患者血压情况，观察血压波动情况。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了解患者情况，评估患者情况，包括病情状况、自身认知情况等。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观察患者是否有头晕、头痛、心悸等症状，以及是否有并发症出现。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根据患者情况，及时调整护理计划，以满足患者的需求。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监测血压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评估病情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观察症状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调整护理计划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血压控制情况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症状改善情况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认知情况改善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护理效果评价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护理效果评估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3172" r="13172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673" r="1667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673" r="1667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047" r="1604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经过一段时间的护理，患者血压得到有效控制，血压波动范围减小。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患者头晕、头痛、心悸等症状得到缓解。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患者对高血压的认知程度有所提高，能够自觉遵守医嘱，控制饮食和不良生活习惯。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综合评价护理效果，对患者的病情状况和自身认知情况进行了解，评估护理效果。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案例二：糖尿病患者护理观察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症状：多饮、多尿、体重下降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性别：男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年龄：56岁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病程：5年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用药情况：服用二甲双胍和阿卡波糖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患者情况介绍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472" r="17472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观察患者饮食习惯，评估其饮食结构是否合理，建议增加蔬菜、水果摄入，减少高糖、高脂肪食物。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饮食指导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定期监测患者空腹血糖、餐后2小时血糖，记录血糖波动情况，及时调整药物剂量。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血糖监测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评估患者身体状况，鼓励其进行适量运动，如散步、慢跑等，提高身体代谢水平。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运动指导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关注患者情绪变化，给予心理疏导和支持，帮助其树立战胜疾病的信心。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护理观察过程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6200000">
            <a:off x="5121002" y="3748675"/>
            <a:ext cx="246696" cy="256569"/>
          </a:xfrm>
          <a:prstGeom prst="ellipse">
            <a:avLst/>
          </a:prstGeom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6200000">
            <a:off x="3159972" y="3731423"/>
            <a:ext cx="246696" cy="256569"/>
          </a:xfrm>
          <a:prstGeom prst="ellipse">
            <a:avLst/>
          </a:prstGeom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6200000">
            <a:off x="6883508" y="3751691"/>
            <a:ext cx="246696" cy="256569"/>
          </a:xfrm>
          <a:prstGeom prst="ellipse">
            <a:avLst/>
          </a:prstGeom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229398" y="347138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10800000" flipH="1">
            <a:off x="5171197" y="405439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40564" y="3495943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776120" y="1850316"/>
            <a:ext cx="3060963" cy="1418088"/>
          </a:xfrm>
          <a:prstGeom prst="rect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939991" y="2224546"/>
            <a:ext cx="2733221" cy="98487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经过护理观察，患者血糖水平得到有效控制，空腹血糖和餐后2小时血糖均在正常范围内。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776120" y="185878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血糖控制情况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 rot="16200000">
            <a:off x="8874284" y="3756025"/>
            <a:ext cx="246696" cy="256571"/>
          </a:xfrm>
          <a:prstGeom prst="ellipse">
            <a:avLst/>
          </a:prstGeom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8876855" y="407487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62080" y="1509228"/>
            <a:ext cx="638737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476375" y="1849873"/>
            <a:ext cx="3060963" cy="1418088"/>
          </a:xfrm>
          <a:prstGeom prst="rect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640019" y="2224546"/>
            <a:ext cx="2733675" cy="9296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患者在饮食、运动、药物等方面自我管理能力明显提高。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76375" y="1858344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自我管理能力提高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162335" y="1508787"/>
            <a:ext cx="654344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730156" y="4603200"/>
            <a:ext cx="3060963" cy="1418088"/>
          </a:xfrm>
          <a:prstGeom prst="rect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893800" y="4965685"/>
            <a:ext cx="2733675" cy="98892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护理后患者多饮、多尿症状明显减轻，体重逐渐恢复。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30156" y="4611670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症状改善情况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6416118" y="4262112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485508" y="4602456"/>
            <a:ext cx="3060963" cy="1418088"/>
          </a:xfrm>
          <a:prstGeom prst="rect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649152" y="4965685"/>
            <a:ext cx="2733675" cy="98892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护理前后对比，患者整体状况得到明显改善，生活质量得到提高。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7485508" y="461092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护理前后对比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10171470" y="4261369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>
            <a:off x="836547" y="3827070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836547" y="3893745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>
            <a:off x="9127179" y="3859707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9" name="Connector 29"/>
          <p:cNvCxnSpPr/>
          <p:nvPr/>
        </p:nvCxnSpPr>
        <p:spPr>
          <a:xfrm>
            <a:off x="9127179" y="3926382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0" name="Connector 30"/>
          <p:cNvCxnSpPr/>
          <p:nvPr/>
        </p:nvCxnSpPr>
        <p:spPr>
          <a:xfrm>
            <a:off x="3411605" y="38388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" name="Connector 31"/>
          <p:cNvCxnSpPr/>
          <p:nvPr/>
        </p:nvCxnSpPr>
        <p:spPr>
          <a:xfrm>
            <a:off x="3411605" y="39150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2" name="Connector 32"/>
          <p:cNvCxnSpPr/>
          <p:nvPr/>
        </p:nvCxnSpPr>
        <p:spPr>
          <a:xfrm>
            <a:off x="5372634" y="3837831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3" name="Connector 33"/>
          <p:cNvCxnSpPr/>
          <p:nvPr/>
        </p:nvCxnSpPr>
        <p:spPr>
          <a:xfrm>
            <a:off x="5363109" y="3915060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4" name="Connector 34"/>
          <p:cNvCxnSpPr/>
          <p:nvPr/>
        </p:nvCxnSpPr>
        <p:spPr>
          <a:xfrm>
            <a:off x="7136996" y="3857910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5" name="Connector 35"/>
          <p:cNvCxnSpPr/>
          <p:nvPr/>
        </p:nvCxnSpPr>
        <p:spPr>
          <a:xfrm>
            <a:off x="7125616" y="3924585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6" name="TextBox 36"/>
          <p:cNvSpPr txBox="1"/>
          <p:nvPr/>
        </p:nvSpPr>
        <p:spPr>
          <a:xfrm>
            <a:off x="4490655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8191578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449074" y="432888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0210420" y="431143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40" name="Group 4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1" name="AutoShape 4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TextBox 6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护理效果评估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案例三：老年痴呆患者的护理观察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https://d.book118.com/307125111145006033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2024-09-07T09:47:16.675</cp:lastPrinted>
  <dcterms:created xsi:type="dcterms:W3CDTF">2024-09-07T01:47:16Z</dcterms:created>
  <dcterms:modified xsi:type="dcterms:W3CDTF">2024-09-07T01:47:18Z</dcterms:modified>
</cp:coreProperties>
</file>