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1CA986-A809-4144-8CB6-41A59CF5A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37599-E292-4EEA-9FFF-3FAA62333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904409-490A-4B89-AE84-14A8DB45B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25CD31-8E0C-4995-8499-1D5C30641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9C8E65-54AC-406B-BC6A-70A1ED52A5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25A6EF-446F-4DD3-9972-AC8D0BC7ED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7104C5-DAB6-496F-9974-762D1D0A75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97F0D0-ECC5-4ADD-967D-5ACDB1C02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0DB38-B2D2-4AB2-8FE8-A2A11416F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85753B-3607-49B8-A223-D27874991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2D152-8A46-48BC-8949-9A5BC26EE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2512110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牙科医疗行业技术趋势分析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牙科材料的创新与应用
数字化牙科技术的发展趋势
生物材料在牙科医疗中的应用前景
D打印技术在牙科领域的应用与挑战
口腔影像学技术的最新进展
牙科激光技术的应用与发展趋势
牙科医疗设备智能化的趋势与优势
牙科医疗行业的绿色环保技术探索</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牙科材料的创新与应用</a:t>
            </a:r>
          </a:p>
        </p:txBody>
      </p:sp>
      <p:sp>
        <p:nvSpPr>
          <p:cNvPr id="3" name="Subtitle 2"/>
          <p:cNvSpPr>
            <a:spLocks noGrp="1"/>
          </p:cNvSpPr>
          <p:nvPr>
            <p:ph type="subTitle" idx="1"/>
          </p:nvPr>
        </p:nvSpPr>
        <p:spPr/>
        <p:txBody>
          <a:bodyPr/>
          <a:lstStyle/>
          <a:p>
            <a:r>
              <a:t>牙科医疗行业技术趋势分析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牙科材料的创新与应用</a:t>
            </a:r>
          </a:p>
        </p:txBody>
      </p:sp>
      <p:sp>
        <p:nvSpPr>
          <p:cNvPr id="3" name="Text Placeholder 2"/>
          <p:cNvSpPr>
            <a:spLocks noGrp="1"/>
          </p:cNvSpPr>
          <p:nvPr>
            <p:ph type="body" idx="1"/>
          </p:nvPr>
        </p:nvSpPr>
        <p:spPr/>
        <p:txBody>
          <a:bodyPr/>
          <a:lstStyle/>
          <a:p>
            <a:r>
              <a:t>纳米材料在牙科领域的应用</a:t>
            </a:r>
          </a:p>
        </p:txBody>
      </p:sp>
      <p:sp>
        <p:nvSpPr>
          <p:cNvPr id="4" name="Content Placeholder 3"/>
          <p:cNvSpPr>
            <a:spLocks noGrp="1"/>
          </p:cNvSpPr>
          <p:nvPr>
            <p:ph sz="half" idx="2"/>
          </p:nvPr>
        </p:nvSpPr>
        <p:spPr/>
        <p:txBody>
          <a:bodyPr/>
          <a:lstStyle/>
          <a:p>
            <a:r>
              <a:t>纳米材料是当前牙科材料研发的热点之一，其具有独特的物理、化学性质与生物相容性。纳米材料可以应用于牙齿修复和保护，如纳米银材料可用于抑制菌斑生长，纳米氧化锌材料可用于口腔感染的治疗。此外，纳米颗粒还可以用作复合材料填充剂，提高牙科材料的力学性能和生物相容性，如纳米硅氧烷材料的使用，可提高复合树脂的耐磨性和抗渗透性。</a:t>
            </a:r>
          </a:p>
          <a:p/>
        </p:txBody>
      </p:sp>
      <p:sp>
        <p:nvSpPr>
          <p:cNvPr id="5" name="Text Placeholder 4"/>
          <p:cNvSpPr>
            <a:spLocks noGrp="1"/>
          </p:cNvSpPr>
          <p:nvPr>
            <p:ph type="body" idx="3"/>
          </p:nvPr>
        </p:nvSpPr>
        <p:spPr/>
        <p:txBody>
          <a:bodyPr/>
          <a:lstStyle/>
          <a:p>
            <a:r>
              <a:t>仿生材料在牙科修复中的创新应用</a:t>
            </a:r>
          </a:p>
        </p:txBody>
      </p:sp>
      <p:sp>
        <p:nvSpPr>
          <p:cNvPr id="6" name="Content Placeholder 5"/>
          <p:cNvSpPr>
            <a:spLocks noGrp="1"/>
          </p:cNvSpPr>
          <p:nvPr>
            <p:ph sz="half" idx="4"/>
          </p:nvPr>
        </p:nvSpPr>
        <p:spPr/>
        <p:txBody>
          <a:bodyPr/>
          <a:lstStyle/>
          <a:p>
            <a:r>
              <a:t>仿生材料的出现为牙科修复提供了全新的解决方案。通过模仿天然牙齿的结构和功能特点，仿生材料可以更好地满足临床需求。例如，仿生陶瓷材料具有出色的抗压强度和美观度，可用于制作牙冠和贴面；仿生骨材料能够促进骨组织再生，用于牙种植术后的骨缺损修复。仿生材料的应用有助于提高牙科修复的效果，使患者获得更自然、功能恢复良好的牙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牙科材料的创新与应用</a:t>
            </a:r>
          </a:p>
        </p:txBody>
      </p:sp>
      <p:sp>
        <p:nvSpPr>
          <p:cNvPr id="3" name="Text Placeholder 2"/>
          <p:cNvSpPr>
            <a:spLocks noGrp="1"/>
          </p:cNvSpPr>
          <p:nvPr>
            <p:ph type="body" idx="1"/>
          </p:nvPr>
        </p:nvSpPr>
        <p:spPr/>
        <p:txBody>
          <a:bodyPr/>
          <a:lstStyle/>
          <a:p>
            <a:r>
              <a:t>3D打印技术在牙科领域的应用</a:t>
            </a:r>
          </a:p>
        </p:txBody>
      </p:sp>
      <p:sp>
        <p:nvSpPr>
          <p:cNvPr id="4" name="Content Placeholder 3"/>
          <p:cNvSpPr>
            <a:spLocks noGrp="1"/>
          </p:cNvSpPr>
          <p:nvPr>
            <p:ph sz="half" idx="2"/>
          </p:nvPr>
        </p:nvSpPr>
        <p:spPr/>
        <p:txBody>
          <a:bodyPr/>
          <a:lstStyle/>
          <a:p>
            <a:r>
              <a:t>3D打印技术在牙科领域的应用具有巨大潜力。通过精确的数字化建模和定制化生产，3D打印可以制造出适合每位患者个体化需求的牙齿修复产品。包括牙冠、矫正器、义齿等。此外，3D打印技术还可以用于生物材料的构建，如利用生物打印技术制备人工牙髓、牙本质等组织。这种个性化和生物化的应用将加速牙科修复领域的发展，提升牙科治疗效果。</a:t>
            </a:r>
          </a:p>
          <a:p/>
        </p:txBody>
      </p:sp>
      <p:sp>
        <p:nvSpPr>
          <p:cNvPr id="5" name="Text Placeholder 4"/>
          <p:cNvSpPr>
            <a:spLocks noGrp="1"/>
          </p:cNvSpPr>
          <p:nvPr>
            <p:ph type="body" idx="3"/>
          </p:nvPr>
        </p:nvSpPr>
        <p:spPr/>
        <p:txBody>
          <a:bodyPr/>
          <a:lstStyle/>
          <a:p>
            <a:r>
              <a:t>纳米防蛀技术的创新与应用</a:t>
            </a:r>
          </a:p>
        </p:txBody>
      </p:sp>
      <p:sp>
        <p:nvSpPr>
          <p:cNvPr id="6" name="Content Placeholder 5"/>
          <p:cNvSpPr>
            <a:spLocks noGrp="1"/>
          </p:cNvSpPr>
          <p:nvPr>
            <p:ph sz="half" idx="4"/>
          </p:nvPr>
        </p:nvSpPr>
        <p:spPr/>
        <p:txBody>
          <a:bodyPr/>
          <a:lstStyle/>
          <a:p>
            <a:r>
              <a:t>蛀牙是常见牙齿问题，纳米防蛀技术在解决蛀牙问题上具有潜在优势。纳米颗粒可以用作牙膏和漱口水中的活性成分，能够抑制细菌滋生和酸性环境的形成，减少蛀牙的风险。同时，纳米材料的高specifity特性可以实现更精确的局部治疗，使防蛀效果更显著。此外，纳米材料还可以应用于牙髓治疗中，提高治疗效果和患者舒适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牙科材料的创新与应用</a:t>
            </a:r>
          </a:p>
        </p:txBody>
      </p:sp>
      <p:sp>
        <p:nvSpPr>
          <p:cNvPr id="3" name="Text Placeholder 2"/>
          <p:cNvSpPr>
            <a:spLocks noGrp="1"/>
          </p:cNvSpPr>
          <p:nvPr>
            <p:ph type="body" idx="1"/>
          </p:nvPr>
        </p:nvSpPr>
        <p:spPr/>
        <p:txBody>
          <a:bodyPr/>
          <a:lstStyle/>
          <a:p>
            <a:r>
              <a:t>可降解材料在牙科医疗中的应用</a:t>
            </a:r>
          </a:p>
        </p:txBody>
      </p:sp>
      <p:sp>
        <p:nvSpPr>
          <p:cNvPr id="4" name="Content Placeholder 3"/>
          <p:cNvSpPr>
            <a:spLocks noGrp="1"/>
          </p:cNvSpPr>
          <p:nvPr>
            <p:ph sz="half" idx="2"/>
          </p:nvPr>
        </p:nvSpPr>
        <p:spPr/>
        <p:txBody>
          <a:bodyPr/>
          <a:lstStyle/>
          <a:p>
            <a:r>
              <a:t>可降解材料在牙科医疗中的应用逐渐受到重视。可降解材料能够被人体组织代谢和吸收，避免了传统材料需要再次手术取出的问题。例如，可降解缝线可用于牙周手术，降低了二次手术带来的创伤和不适感；可降解种植体可以促进骨组织再生，避免了二次手术取出种植体的困扰。可降解材料的应用为牙科医疗提供了更便利和舒适的解决方案。</a:t>
            </a:r>
          </a:p>
          <a:p/>
        </p:txBody>
      </p:sp>
      <p:sp>
        <p:nvSpPr>
          <p:cNvPr id="5" name="Text Placeholder 4"/>
          <p:cNvSpPr>
            <a:spLocks noGrp="1"/>
          </p:cNvSpPr>
          <p:nvPr>
            <p:ph type="body" idx="3"/>
          </p:nvPr>
        </p:nvSpPr>
        <p:spPr/>
        <p:txBody>
          <a:bodyPr/>
          <a:lstStyle/>
          <a:p>
            <a:r>
              <a:t>生物活性材料在牙科修复中的应用</a:t>
            </a:r>
          </a:p>
        </p:txBody>
      </p:sp>
      <p:sp>
        <p:nvSpPr>
          <p:cNvPr id="6" name="Content Placeholder 5"/>
          <p:cNvSpPr>
            <a:spLocks noGrp="1"/>
          </p:cNvSpPr>
          <p:nvPr>
            <p:ph sz="half" idx="4"/>
          </p:nvPr>
        </p:nvSpPr>
        <p:spPr/>
        <p:txBody>
          <a:bodyPr/>
          <a:lstStyle/>
          <a:p>
            <a:r>
              <a:t>生物活性材料可以与人体组织发生相互作用，促进组织再生和修复。在牙科修复领域，生物活性材料的应用日益广泛。例如，生物活性陶瓷可用于口腔种植，促进骨组织与种植体的结合；生物活性配合物可用于牙本质的再矿化，修复牙齿表面的损伤。生物活性材料的应用有助于提高牙科修复材料的安全性和效果。</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牙科材料的创新与应用</a:t>
            </a:r>
          </a:p>
        </p:txBody>
      </p:sp>
      <p:sp>
        <p:nvSpPr>
          <p:cNvPr id="3" name="Text Placeholder 2"/>
          <p:cNvSpPr>
            <a:spLocks noGrp="1"/>
          </p:cNvSpPr>
          <p:nvPr>
            <p:ph type="body" idx="1"/>
          </p:nvPr>
        </p:nvSpPr>
        <p:spPr/>
        <p:txBody>
          <a:bodyPr/>
          <a:lstStyle/>
          <a:p>
            <a:r>
              <a:t>光固化技术在牙科材料中的创新应用</a:t>
            </a:r>
          </a:p>
        </p:txBody>
      </p:sp>
      <p:sp>
        <p:nvSpPr>
          <p:cNvPr id="4" name="Content Placeholder 3"/>
          <p:cNvSpPr>
            <a:spLocks noGrp="1"/>
          </p:cNvSpPr>
          <p:nvPr>
            <p:ph sz="half" idx="2"/>
          </p:nvPr>
        </p:nvSpPr>
        <p:spPr/>
        <p:txBody>
          <a:bodyPr/>
          <a:lstStyle/>
          <a:p>
            <a:r>
              <a:t>光固化技术在牙科材料的固化过程中起到关键作用。随着光源技术的不断进步，光固化技术在牙科领域的应用也不断创新。光固化树脂具有精确可控、固化速度快等优势，用于修复和填充材料的制备；光固化胶粘剂可以用于固定正畸器和义齿；光固化陶瓷材料可用于制备牙冠和贴面。光固化技术的应用使牙科修复过程更加高效、准确和耐久。</a:t>
            </a:r>
          </a:p>
          <a:p/>
        </p:txBody>
      </p:sp>
      <p:sp>
        <p:nvSpPr>
          <p:cNvPr id="5" name="Text Placeholder 4"/>
          <p:cNvSpPr>
            <a:spLocks noGrp="1"/>
          </p:cNvSpPr>
          <p:nvPr>
            <p:ph type="body" idx="3"/>
          </p:nvPr>
        </p:nvSpPr>
        <p:spPr/>
        <p:txBody>
          <a:bodyPr/>
          <a:lstStyle/>
          <a:p>
            <a:r>
              <a:t>生物印迹技术在牙科医疗中的应用</a:t>
            </a:r>
          </a:p>
        </p:txBody>
      </p:sp>
      <p:sp>
        <p:nvSpPr>
          <p:cNvPr id="6" name="Content Placeholder 5"/>
          <p:cNvSpPr>
            <a:spLocks noGrp="1"/>
          </p:cNvSpPr>
          <p:nvPr>
            <p:ph sz="half" idx="4"/>
          </p:nvPr>
        </p:nvSpPr>
        <p:spPr/>
        <p:txBody>
          <a:bodyPr/>
          <a:lstStyle/>
          <a:p>
            <a:r>
              <a:t>生物印迹技术是一种以患者口腔粘膜为基础进行牙齿修复的方法。通过获取患者口腔的三维形态信息，结合数字化技术，实现高精度的牙齿修复。生物印迹技术可以制备出与患者口腔形态高度匹配的修复体，大大提高了修复的质量和适配度。此外，生物印迹技术还可以与其他技术相结合，如CAD/CAM技术，实现数字化修复流程，提高牙科修复的效率和精确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数字化牙科技术的发展趋势</a:t>
            </a:r>
          </a:p>
        </p:txBody>
      </p:sp>
      <p:sp>
        <p:nvSpPr>
          <p:cNvPr id="3" name="Subtitle 2"/>
          <p:cNvSpPr>
            <a:spLocks noGrp="1"/>
          </p:cNvSpPr>
          <p:nvPr>
            <p:ph type="subTitle" idx="1"/>
          </p:nvPr>
        </p:nvSpPr>
        <p:spPr/>
        <p:txBody>
          <a:bodyPr/>
          <a:lstStyle/>
          <a:p>
            <a:r>
              <a:t>牙科医疗行业技术趋势分析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数字化牙科技术的发展趋势</a:t>
            </a:r>
          </a:p>
        </p:txBody>
      </p:sp>
      <p:sp>
        <p:nvSpPr>
          <p:cNvPr id="3" name="Text Placeholder 2"/>
          <p:cNvSpPr>
            <a:spLocks noGrp="1"/>
          </p:cNvSpPr>
          <p:nvPr>
            <p:ph type="body" idx="1"/>
          </p:nvPr>
        </p:nvSpPr>
        <p:spPr/>
        <p:txBody>
          <a:bodyPr/>
          <a:lstStyle/>
          <a:p>
            <a:r>
              <a:t>3D打印技术在数字化牙科中的应用</a:t>
            </a:r>
          </a:p>
        </p:txBody>
      </p:sp>
      <p:sp>
        <p:nvSpPr>
          <p:cNvPr id="4" name="Content Placeholder 3"/>
          <p:cNvSpPr>
            <a:spLocks noGrp="1"/>
          </p:cNvSpPr>
          <p:nvPr>
            <p:ph sz="half" idx="2"/>
          </p:nvPr>
        </p:nvSpPr>
        <p:spPr/>
        <p:txBody>
          <a:bodyPr/>
          <a:lstStyle/>
          <a:p>
            <a:r>
              <a:t>3D打印技术是数字化牙科中的重要发展趋势之一。通过使用数字扫描仪获取患者口腔数据，结合CAD软件进行设计，利用3D打印机打印出牙冠、义齿、矫正器等牙科设备和模型。这种技术能够实现高度个性化的治疗方案，提高牙科修复和矫正的精确度。同时，3D打印技术还可以加快制造过程，减少人为错误，缩短治疗周期，提高患者体验。</a:t>
            </a:r>
          </a:p>
          <a:p/>
        </p:txBody>
      </p:sp>
      <p:sp>
        <p:nvSpPr>
          <p:cNvPr id="5" name="Text Placeholder 4"/>
          <p:cNvSpPr>
            <a:spLocks noGrp="1"/>
          </p:cNvSpPr>
          <p:nvPr>
            <p:ph type="body" idx="3"/>
          </p:nvPr>
        </p:nvSpPr>
        <p:spPr/>
        <p:txBody>
          <a:bodyPr/>
          <a:lstStyle/>
          <a:p>
            <a:r>
              <a:t>人工智能辅助诊断技术的发展</a:t>
            </a:r>
          </a:p>
        </p:txBody>
      </p:sp>
      <p:sp>
        <p:nvSpPr>
          <p:cNvPr id="6" name="Content Placeholder 5"/>
          <p:cNvSpPr>
            <a:spLocks noGrp="1"/>
          </p:cNvSpPr>
          <p:nvPr>
            <p:ph sz="half" idx="4"/>
          </p:nvPr>
        </p:nvSpPr>
        <p:spPr/>
        <p:txBody>
          <a:bodyPr/>
          <a:lstStyle/>
          <a:p>
            <a:r>
              <a:t>人工智能在数字化牙科中的应用日益广泛，尤其是在辅助诊断方面有着巨大潜力。通过训练深度学习算法，人工智能可以快速分析和识别口腔X光片、牙周病变图像等数据，辅助医生进行病情判断和诊断。此外，人工智能还能提供个性化的治疗建议和预后评估，为牙科医生提供更准确的决策支持。</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数字化牙科技术的发展趋势</a:t>
            </a:r>
          </a:p>
        </p:txBody>
      </p:sp>
      <p:sp>
        <p:nvSpPr>
          <p:cNvPr id="3" name="Text Placeholder 2"/>
          <p:cNvSpPr>
            <a:spLocks noGrp="1"/>
          </p:cNvSpPr>
          <p:nvPr>
            <p:ph type="body" idx="1"/>
          </p:nvPr>
        </p:nvSpPr>
        <p:spPr/>
        <p:txBody>
          <a:bodyPr/>
          <a:lstStyle/>
          <a:p>
            <a:r>
              <a:t>远程医疗与云平台的融合</a:t>
            </a:r>
          </a:p>
        </p:txBody>
      </p:sp>
      <p:sp>
        <p:nvSpPr>
          <p:cNvPr id="4" name="Content Placeholder 3"/>
          <p:cNvSpPr>
            <a:spLocks noGrp="1"/>
          </p:cNvSpPr>
          <p:nvPr>
            <p:ph sz="half" idx="2"/>
          </p:nvPr>
        </p:nvSpPr>
        <p:spPr/>
        <p:txBody>
          <a:bodyPr/>
          <a:lstStyle/>
          <a:p>
            <a:r>
              <a:t>数字化牙科技术的另一个趋势是远程医疗与云平台的融合。通过远程会诊和远程监测，患者可以在家中接受牙科医生的诊疗指导，减少就诊次数和时间成本。同时，云平台可以将患者的口腔数据进行存储、管理和分享，方便不同医生之间的交流和合作。这种模式还可以提高牙科医疗资源的利用效率，实现优质医疗资源的跨地域共享。</a:t>
            </a:r>
          </a:p>
          <a:p/>
        </p:txBody>
      </p:sp>
      <p:sp>
        <p:nvSpPr>
          <p:cNvPr id="5" name="Text Placeholder 4"/>
          <p:cNvSpPr>
            <a:spLocks noGrp="1"/>
          </p:cNvSpPr>
          <p:nvPr>
            <p:ph type="body" idx="3"/>
          </p:nvPr>
        </p:nvSpPr>
        <p:spPr/>
        <p:txBody>
          <a:bodyPr/>
          <a:lstStyle/>
          <a:p>
            <a:r>
              <a:t>口腔仿真技术的应用拓展</a:t>
            </a:r>
          </a:p>
        </p:txBody>
      </p:sp>
      <p:sp>
        <p:nvSpPr>
          <p:cNvPr id="6" name="Content Placeholder 5"/>
          <p:cNvSpPr>
            <a:spLocks noGrp="1"/>
          </p:cNvSpPr>
          <p:nvPr>
            <p:ph sz="half" idx="4"/>
          </p:nvPr>
        </p:nvSpPr>
        <p:spPr/>
        <p:txBody>
          <a:bodyPr/>
          <a:lstStyle/>
          <a:p>
            <a:r>
              <a:t>数字化牙科中，口腔仿真技术的应用正不断拓展。口腔仿真技术可以模拟患者的口腔环境，帮助医生进行手术模拟和预演练习，以提高手术的安全性和成功率。此外，口腔仿真还可以用于医学教育和培训，提供真实的临床情景供学生练习和评估，加强专业技能培养。</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数字化牙科技术的发展趋势</a:t>
            </a:r>
          </a:p>
        </p:txBody>
      </p:sp>
      <p:sp>
        <p:nvSpPr>
          <p:cNvPr id="3" name="Text Placeholder 2"/>
          <p:cNvSpPr>
            <a:spLocks noGrp="1"/>
          </p:cNvSpPr>
          <p:nvPr>
            <p:ph type="body" idx="1"/>
          </p:nvPr>
        </p:nvSpPr>
        <p:spPr/>
        <p:txBody>
          <a:bodyPr/>
          <a:lstStyle/>
          <a:p>
            <a:r>
              <a:t>数字化口腔矫正技术的创新</a:t>
            </a:r>
          </a:p>
        </p:txBody>
      </p:sp>
      <p:sp>
        <p:nvSpPr>
          <p:cNvPr id="4" name="Content Placeholder 3"/>
          <p:cNvSpPr>
            <a:spLocks noGrp="1"/>
          </p:cNvSpPr>
          <p:nvPr>
            <p:ph sz="half" idx="2"/>
          </p:nvPr>
        </p:nvSpPr>
        <p:spPr/>
        <p:txBody>
          <a:bodyPr/>
          <a:lstStyle/>
          <a:p>
            <a:r>
              <a:t>数字化牙科中，口腔矫正技术正经历着创新的发展。传统的矫正治疗需要多次调整矫正器和牙齿位置，而数字化技术可以通过3D扫描、虚拟模拟等手段，实现个性化定制的矫正器，减少就诊次数和时间。同时，数字化技术还可以通过实时监测和调整，提高矫正效果的可控性和稳定性，优化治疗方案，提升患者满意度。</a:t>
            </a:r>
          </a:p>
          <a:p/>
        </p:txBody>
      </p:sp>
      <p:sp>
        <p:nvSpPr>
          <p:cNvPr id="5" name="Text Placeholder 4"/>
          <p:cNvSpPr>
            <a:spLocks noGrp="1"/>
          </p:cNvSpPr>
          <p:nvPr>
            <p:ph type="body" idx="3"/>
          </p:nvPr>
        </p:nvSpPr>
        <p:spPr/>
        <p:txBody>
          <a:bodyPr/>
          <a:lstStyle/>
          <a:p>
            <a:r>
              <a:t>仿生材料在数字化牙科中的应用</a:t>
            </a:r>
          </a:p>
        </p:txBody>
      </p:sp>
      <p:sp>
        <p:nvSpPr>
          <p:cNvPr id="6" name="Content Placeholder 5"/>
          <p:cNvSpPr>
            <a:spLocks noGrp="1"/>
          </p:cNvSpPr>
          <p:nvPr>
            <p:ph sz="half" idx="4"/>
          </p:nvPr>
        </p:nvSpPr>
        <p:spPr/>
        <p:txBody>
          <a:bodyPr/>
          <a:lstStyle/>
          <a:p>
            <a:r>
              <a:t>仿生材料是数字化牙科中一个重要的研究领域。仿生材料具有接近天然组织的结构和性能，可以用于修复、再生和替代牙齿组织。例如，可降解的生物材料可以用于修复牙齿缺损，生物活性材料可以促进骨组织再生。数字化技术可以实现对仿生材料的精确设计和制造，提升材料的适配性和生物相容性，推动牙科医疗的发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数字化牙科技术的发展趋势</a:t>
            </a:r>
          </a:p>
        </p:txBody>
      </p:sp>
      <p:sp>
        <p:nvSpPr>
          <p:cNvPr id="3" name="Text Placeholder 2"/>
          <p:cNvSpPr>
            <a:spLocks noGrp="1"/>
          </p:cNvSpPr>
          <p:nvPr>
            <p:ph type="body" idx="1"/>
          </p:nvPr>
        </p:nvSpPr>
        <p:spPr/>
        <p:txBody>
          <a:bodyPr/>
          <a:lstStyle/>
          <a:p>
            <a:r>
              <a:t>虚拟现实技术在牙科教学中的应用</a:t>
            </a:r>
          </a:p>
        </p:txBody>
      </p:sp>
      <p:sp>
        <p:nvSpPr>
          <p:cNvPr id="4" name="Content Placeholder 3"/>
          <p:cNvSpPr>
            <a:spLocks noGrp="1"/>
          </p:cNvSpPr>
          <p:nvPr>
            <p:ph sz="half" idx="2"/>
          </p:nvPr>
        </p:nvSpPr>
        <p:spPr/>
        <p:txBody>
          <a:bodyPr/>
          <a:lstStyle/>
          <a:p>
            <a:r>
              <a:t>虚拟现实技术在数字化牙科中具有广阔的应用前景，尤其是在牙科教学领域。利用虚拟现实技术，可以创建真实的口腔环境和病例场景，供学生进行操作和实践。通过沉浸式的学习体验，学生可以更加深入地了解牙科手术和治疗过程，提高技能水平。此外，虚拟现实还可以用于模拟患者与医生之间的交流和沟通，提升医患关系的质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生物材料在牙科医疗中的应用前景</a:t>
            </a:r>
          </a:p>
        </p:txBody>
      </p:sp>
      <p:sp>
        <p:nvSpPr>
          <p:cNvPr id="3" name="Subtitle 2"/>
          <p:cNvSpPr>
            <a:spLocks noGrp="1"/>
          </p:cNvSpPr>
          <p:nvPr>
            <p:ph type="subTitle" idx="1"/>
          </p:nvPr>
        </p:nvSpPr>
        <p:spPr/>
        <p:txBody>
          <a:bodyPr/>
          <a:lstStyle/>
          <a:p>
            <a:r>
              <a:t>牙科医疗行业技术趋势分析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生物材料在牙科医疗中的应用前景</a:t>
            </a:r>
          </a:p>
        </p:txBody>
      </p:sp>
      <p:sp>
        <p:nvSpPr>
          <p:cNvPr id="3" name="Text Placeholder 2"/>
          <p:cNvSpPr>
            <a:spLocks noGrp="1"/>
          </p:cNvSpPr>
          <p:nvPr>
            <p:ph type="body" idx="1"/>
          </p:nvPr>
        </p:nvSpPr>
        <p:spPr/>
        <p:txBody>
          <a:bodyPr/>
          <a:lstStyle/>
          <a:p>
            <a:r>
              <a:t>生物材料在牙科医疗中的应用前景</a:t>
            </a:r>
          </a:p>
        </p:txBody>
      </p:sp>
      <p:sp>
        <p:nvSpPr>
          <p:cNvPr id="4" name="Content Placeholder 3"/>
          <p:cNvSpPr>
            <a:spLocks noGrp="1"/>
          </p:cNvSpPr>
          <p:nvPr>
            <p:ph sz="half" idx="2"/>
          </p:nvPr>
        </p:nvSpPr>
        <p:spPr/>
        <p:txBody>
          <a:bodyPr/>
          <a:lstStyle/>
          <a:p>
            <a:r>
              <a:t>生物可降解材料：生物可降解材料在牙科医疗中具有广阔的应用前景。这些材料能够逐渐降解，与患者体内组织融合，减少二次手术的风险和不适感。例如，生物可降解支架可以用于牙齿种植，促进骨组织再生。</a:t>
            </a:r>
          </a:p>
          <a:p>
            <a:r>
              <a:t>智能材料：智能材料的发展为牙科医疗带来了新的机遇。智能材料可以根据口腔环境的变化做出响应，实现牙齿自修复、自洁等功能。例如，智能牙齿矫正器可以根据牙齿生长情况自动调整力度和位置。</a:t>
            </a:r>
          </a:p>
          <a:p>
            <a:r>
              <a:t>生物力学材料：生物力学材料在牙科医疗中扮演着重要角色。这些材料能够模拟和恢复与自然牙齿相似的力学特性，提高种植体的稳定性和舒适度。同时，生物力学材料也可以用于制作牙科修复体和义齿。</a:t>
            </a:r>
          </a:p>
          <a:p>
            <a:r>
              <a:t>生物活性涂层：生物活性涂层可以增强牙科材料的生物相容性和功能性。例如，钙磷涂层可以促进骨细胞的附着和骨形成，帮助种植体与患者骨组织更好地结合。</a:t>
            </a:r>
          </a:p>
          <a:p>
            <a:r>
              <a:t>纳米技术应用：纳米技术在牙科医疗中的应用具有巨大潜力。通过调控纳米级结构和表面特性，可以改善材料的力学性能、抗菌性能等方面。纳米载药系统也可以用于缓释药物，实现口腔疾病的精准治疗。</a:t>
            </a:r>
          </a:p>
          <a:p>
            <a:r>
              <a:t>3D打印技术：3D打印技术为牙科医疗提供了定制化解决方案。利用3D打印技术，可以根据患者的口腔情况设计和制造种植体、义齿等个性化医疗器械，提高治疗效果和患者的舒适度。</a:t>
            </a:r>
          </a:p>
          <a:p>
            <a:r>
              <a:t>基因工程技术：基因工程技术的发展为牙科医疗带来了新的希望。通过基因工程技术，可以改变牙齿发育和再生过程中的关键基因表达，促进牙齿的正常生长和修复。</a:t>
            </a:r>
          </a:p>
          <a:p>
            <a:r>
              <a:t>光学材料：光学材料在牙科医疗中有着广泛的应用。例如，光敏材料可以用于牙齿的美白和填补，提高患者的口腔美学效果。光固化材料也可以用于修复体和义齿的精确制作。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D打印技术在牙科领域的应用与挑战</a:t>
            </a:r>
          </a:p>
        </p:txBody>
      </p:sp>
      <p:sp>
        <p:nvSpPr>
          <p:cNvPr id="3" name="Subtitle 2"/>
          <p:cNvSpPr>
            <a:spLocks noGrp="1"/>
          </p:cNvSpPr>
          <p:nvPr>
            <p:ph type="subTitle" idx="1"/>
          </p:nvPr>
        </p:nvSpPr>
        <p:spPr/>
        <p:txBody>
          <a:bodyPr/>
          <a:lstStyle/>
          <a:p>
            <a:r>
              <a:t>牙科医疗行业技术趋势分析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D打印技术在牙科领域的应用与挑战</a:t>
            </a:r>
          </a:p>
        </p:txBody>
      </p:sp>
      <p:sp>
        <p:nvSpPr>
          <p:cNvPr id="3" name="Text Placeholder 2"/>
          <p:cNvSpPr>
            <a:spLocks noGrp="1"/>
          </p:cNvSpPr>
          <p:nvPr>
            <p:ph type="body" idx="1"/>
          </p:nvPr>
        </p:nvSpPr>
        <p:spPr/>
        <p:txBody>
          <a:bodyPr/>
          <a:lstStyle/>
          <a:p>
            <a:r>
              <a:t>D打印技术在牙科领域的应用与挑战</a:t>
            </a:r>
          </a:p>
        </p:txBody>
      </p:sp>
      <p:sp>
        <p:nvSpPr>
          <p:cNvPr id="4" name="Content Placeholder 3"/>
          <p:cNvSpPr>
            <a:spLocks noGrp="1"/>
          </p:cNvSpPr>
          <p:nvPr>
            <p:ph sz="half" idx="2"/>
          </p:nvPr>
        </p:nvSpPr>
        <p:spPr/>
        <p:txBody>
          <a:bodyPr/>
          <a:lstStyle/>
          <a:p>
            <a:r>
              <a:t>材料选择与生物相容性：D打印技术的应用需要选择与人体组织相容的材料，如生物陶瓷、生物塑料和生物可降解材料。然而，存在的挑战是寻找具有良好生物相容性和力学性能的材料。</a:t>
            </a:r>
          </a:p>
          <a:p>
            <a:r>
              <a:t>个性化治疗方案：D打印技术可以根据患者的口腔形态和需求制定个性化的治疗方案，如定制义齿、牙套和种植体等。但是，如何准确获取患者口腔数据和控制打印质量仍然是一个挑战。</a:t>
            </a:r>
          </a:p>
          <a:p>
            <a:r>
              <a:t>高精度与高效率：D打印技术在牙科领域需要达到高精度和高效率的要求，以满足复杂牙型和微观结构的制造需求。然而，打印速度、分辨率、表面光滑度等方面仍然需要改进，以提高工作效率。</a:t>
            </a:r>
          </a:p>
          <a:p>
            <a:r>
              <a:t>功能性材料与多材料打印：除了传统材料外，D打印技术还需要引入功能性材料，如抗菌材料、药物缓释材料等，以满足牙科治疗的特殊需求。同时，多材料打印技术的发展也为牙科领域提供了更多的可能性。</a:t>
            </a:r>
          </a:p>
          <a:p>
            <a:r>
              <a:t>精确度与稳定性验证：D打印技术应用于牙科领域需要保证制造出的产品具有良好的精确度和稳定性。因此，需要建立有效的验证方法和标准，确保打印产品符合临床要求。</a:t>
            </a:r>
          </a:p>
          <a:p>
            <a:r>
              <a:t>临床应用落地：D打印技术在牙科领域的应用需要充分考虑其临床价值和实际可行性。除了满足技术要求，还需要考虑成本效益、法规要求和市场接受度等因素。</a:t>
            </a:r>
          </a:p>
          <a:p>
            <a:r>
              <a:t>教育和培训：随着D打印技术的应用扩大，牙医专业教育和培训也需要跟进。相关人员需要掌握D打印技术的原理、操作方法和质量控制，以提高技术应用水平。</a:t>
            </a:r>
          </a:p>
          <a:p>
            <a:r>
              <a:t>通过以上七个主题内容的归纳阐述，可以全面了解D打印技术在牙科领域的应用与挑战，并为行业内的研究人员和医生提供参考与指导。</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https://d.book118.com/307125121104006044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17</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17</vt:i4>
      </vt:variant>
    </vt:vector>
  </HeadingPairs>
  <TitlesOfParts>
    <vt:vector baseType="lpstr" size="30">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牙科材料的创新与应用</vt:lpstr>
      <vt:lpstr>牙科材料的创新与应用</vt:lpstr>
      <vt:lpstr>牙科材料的创新与应用</vt:lpstr>
      <vt:lpstr>牙科材料的创新与应用</vt:lpstr>
      <vt:lpstr>牙科材料的创新与应用</vt:lpstr>
      <vt:lpstr>数字化牙科技术的发展趋势</vt:lpstr>
      <vt:lpstr>数字化牙科技术的发展趋势</vt:lpstr>
      <vt:lpstr>数字化牙科技术的发展趋势</vt:lpstr>
      <vt:lpstr>数字化牙科技术的发展趋势</vt:lpstr>
      <vt:lpstr>数字化牙科技术的发展趋势</vt:lpstr>
      <vt:lpstr>生物材料在牙科医疗中的应用前景</vt:lpstr>
      <vt:lpstr>生物材料在牙科医疗中的应用前景</vt:lpstr>
      <vt:lpstr>D打印技术在牙科领域的应用与挑战</vt:lpstr>
      <vt:lpstr>D打印技术在牙科领域的应用与挑战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2024-09-18T23:26:36.684</cp:lastPrinted>
  <dcterms:created xsi:type="dcterms:W3CDTF">2024-09-18T15:26:36Z</dcterms:created>
  <dcterms:modified xsi:type="dcterms:W3CDTF">2024-09-18T15:26:38Z</dcterms:modified>
</cp:coreProperties>
</file>