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9677F2-5F62-4138-BA7D-BE46280C5A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C0952A-CC7E-47CD-B9A1-0639F1BBA9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2B335A-7248-49C0-AF37-E33D8D447C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18CB27-F24D-492A-B8B7-2D8F35A7FF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08678B-4BB5-4225-A324-10E44A7BBC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5EB66F-EBF8-4302-A6CE-6AB8AA8E9A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A9A294-D2BF-47B3-9DA7-3CF7023C08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81CDB6-491D-4304-B1A9-84428C5B2C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ADC3EA-3CC7-467B-84C8-16750C853A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6FC65F-7916-4014-ACB3-A6ADFEBEB8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E0D600-CB80-430B-A617-985942291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12601016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高分子絮凝剂</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高分子絮凝剂简介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高分子絮凝剂的制备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高分子絮凝剂的应用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高分子絮凝剂的性能评价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高分子絮凝剂的发展趋势与挑战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高分子絮凝剂的未来展望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高分子絮凝剂简介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高分子絮凝剂是一类能溶于水并高分子化合物，具有电性中和、吸附架桥和网捕絮凝等作用，在废水处理、石油、煤炭、造纸等领域得到广泛应用。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性质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高分子絮凝剂具有相对分子量大、分子链柔顺、溶于水后粘度低等特点，能够有效地去除水中的悬浮物、油类和重金属离子等污染物，提高水质。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根据高分子絮凝剂的来源和化学结构，可分为天然高分子絮凝剂和合成高分子絮凝剂两大类。其中，合成高分子絮凝剂又可根据主链的元素结构分为有机高分子絮凝剂和无机高分子絮凝剂。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高分子絮凝剂的命名一般采用“名称+数字”的方式，如阳离子型聚丙烯酰胺（CPAM）和阴离子型聚丙烯酰胺（APAM）。</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命名</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分类与命名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历史</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高分子絮凝剂的研究始于20世纪初，最初主要用于矿物浮选和废水处理。随着聚合技术的不断发展，高分子絮凝剂的品种和应用领域逐渐增多。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随着环保意识的提高和水处理技术的进步，高分子絮凝剂的研究和应用不断取得新的突破。新型高分子絮凝剂的开发和应用逐渐成为研究热点，如复合型高分子絮凝剂、生物可降解高分子絮凝剂等。同时，高分子絮凝剂的应用领域也在不断拓展，如石油、煤炭、造纸等领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高分子絮凝剂的制备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通过引发剂引发聚合反应，形成高分子链，自由基聚合反应速度快，适用于大规模生产。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自由基聚合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25" r="1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离子聚合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8292" r="28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缩聚反应</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 r="1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在聚合过程中，离子起着活性中心的作用，离子聚合反应条件温和，但反应速度较慢。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单体之间通过消除小分子进行聚合，缩聚反应可形成高分子量的聚合物。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聚合反应原理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通过化学反应将小分子单体聚合成为高分子絮凝剂，化学合成法可实现大规模生产。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化学合成法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利用微生物发酵产生的高分子物质经过提取和纯化制备高分子絮凝剂，微生物发酵法具有环保、可持续的优点。</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微生物发酵法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通过对天然高分子物质进行改性，制备适用于特定需求的高分子絮凝剂，天然高分子改性法具有资源丰富、成本低廉的优点。</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天然高分子改性法</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制备方法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单体的纯度对聚合反应的影响较大，高纯度的单体可提高聚合产物的质量和性能。</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单体纯度</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引发剂的种类和浓度对聚合反应速度和产物分子量有重要影响。</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引发剂种类与浓度</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聚合反应温度和压力对产物性能和聚合反应效率有影响。</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反应温度与压力</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溶剂和添加剂的性质对聚合反应和产物性能有一定影响。</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溶剂与添加剂</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高分子絮凝剂的应用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8060" r="2806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高分子絮凝剂能够通过吸附和桥接作用，将水中的悬浮颗粒物凝聚成大颗粒，便于沉降和过滤。</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去除悬浮物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某些高分子絮凝剂具有络合作用，能够与水中的重金属离子结合，形成沉淀物，从而降低水中重金属的含量。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去除重金属</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高分子絮凝剂可以与水中的有机物结合，使其失去稳定性，形成大颗粒或沉淀物，达到去除有机物的目的。</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去除有机物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高分子絮凝剂可以吸附水中的色素，降低水的色度，提高水质。</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脱色</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在水处理中的应用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纸张增强</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施胶剂</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助留剂</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助滤剂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在造纸工业中的应用</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2587" b="1258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高分子絮凝剂可以作为纸张增强剂，提高纸张的抗拉强度和耐破度。</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高分子絮凝剂可以作为施胶剂，提高纸张的防水性和防油性。</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高分子絮凝剂可以作为助留剂，提高纸张的填料留着率。</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高分子絮凝剂可以作为助滤剂，提高纸张的过滤性能。</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5497" b="1549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高分子絮凝剂可以用于油水分离，通过吸附和桥接作用将油滴凝聚成大颗粒，便于沉降和分离。</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油水分离</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高分子絮凝剂可以作为钻井液处理剂，提高钻井液的悬浮性和稳定性。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钻井液处理</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高分子絮凝剂可以作为采油助剂，提高采油效率。</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采油助剂</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高分子絮凝剂可以用于油田污水处理，去除污水中的油、悬浮物和重金属等有害物质。</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油田污水处理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在石油工业中的应用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https://d.book118.com/307126010164006033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2024-09-07T13:13:40.610</cp:lastPrinted>
  <dcterms:created xsi:type="dcterms:W3CDTF">2024-09-07T05:13:40Z</dcterms:created>
  <dcterms:modified xsi:type="dcterms:W3CDTF">2024-09-07T05:13:42Z</dcterms:modified>
</cp:coreProperties>
</file>