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E5BAD-1C49-41F5-85E4-6179B9816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1336C-465C-406A-85BB-61F9A4AF0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99C8D-B3E8-4E7C-93DE-E3899A7D6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51C2E2-DABA-4EDE-B7E7-7105C213D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555EFA-CFE9-43E4-8029-6F2711A3F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7EBA32-6081-4BEB-BF60-42105FBD4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5E4AC4-9C61-4D4F-B25B-F5617F636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C4763-7697-4D91-92D0-138C5C684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ADB2BE-01AC-415E-A151-9F069ED91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1EE9F-CA22-48AD-A62A-118E31C67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D969F-B389-4DE3-8222-211E58E5A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3012611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中式椅子设计说明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椅子设计背景与理念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椅子造型与结构设计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材料选择与工艺制作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色彩搭配与图案设计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椅子尺寸规格与适用场景分析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品牌推广与市场策略部署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椅子设计背景与理念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椅子造型灵感来源于明清古典家具，如圈椅、官帽椅等，传承经典中式美学。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借鉴古典家具造型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88" r="1668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运用传统图案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062" b="1406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选用中式色彩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010" b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椅背、扶手等部分采用回纹、如意云头、龙凤等具有吉祥寓意的传统图案，彰显中式文化韵味。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以红色、黑色、金色等中式典型色彩为主，营造沉稳、高贵的视觉效果。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传统文化元素融入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椅子设计遵循人体工程学原理，确保舒适度和支撑性，满足不同体型人群需求。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符合人体工程学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在保留中式元素的基础上，采用简约的线条和造型，符合现代审美趋势。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简约时尚造型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椅子可采用木质、金属、玻璃等多样化材质，既体现现代感，又保持中式风格的独特性。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多样化材质选择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现代审美与实用性结合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精致雕刻工艺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运用精湛的雕刻技艺，在细节处展现中式风格的精致与华美。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对称性布局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椅子整体设计遵循中式对称原则，营造出平衡、和谐的美感。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浓郁的文化内涵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椅子设计中融入诗词、书画等文化元素，彰显中式风格的深厚文化底蕴。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0125" b="20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31792" r="31792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体现中式风格特点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椅子造型与结构设计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78" b="19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造型灵感来源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传统中式家具元素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借鉴明清家具的经典元素，如马蹄足、如意云头、卷草纹等，融入现代审美进行再设计。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中式建筑风格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从古典中式建筑如亭、台、楼、阁中汲取灵感，运用在建筑中的结构美感和线条韵律。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中国传统文化符号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将中国结、京剧脸谱、书法、绘画等传统文化符号抽象化，作为设计元素。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采用传统的榫卯结构，确保椅子各部件之间的连接牢固，增强整体稳定性。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88" r="1668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榫卯结构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选用质地坚硬、纹理美观的木材，如红木、紫檀等，保证椅子的耐用性和承重能力。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材质选择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4542" r="34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通过合理的结构设计，如增加支撑点、优化连接方式等，提高椅子的抗侧翻性和承重能力。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结构设计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结构稳定性考虑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通风与散热设计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考虑椅子的通风与散热性能，如在座面和靠背开设透气孔或采用镂空设计，提高夏季使用的舒适度。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人体工程学应用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根据人体工程学原理，对椅子的座面高度、宽度、倾斜角度等进行精确设计，以适应人体坐姿需求。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弹性材料运用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在座面和靠背采用具有一定弹性的材料，如海绵、乳胶等，增加坐感舒适度。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舒适度优化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材料选择与工艺制作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中式椅子常采用红木、紫檀、黄花梨等优质硬木，这些木材纹理美观、质地坚硬、耐磨损，适合制作高质量的椅子。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不同木材具有不同的特性，如红木质地紧密、纹理细腻；紫檀色泽深沉、质地坚硬；黄花梨纹理流畅、色泽温润。设计师需充分了解木材特性，以便在设计中发挥其优点。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选用优质硬木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木材特性分析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木材选用及特性分析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表面处理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中式椅子表面处理包括打磨、上漆、烫蜡等工序，以增加椅子的光泽度和保护木材。其中，上漆工艺可采用透明漆或半透明漆，以保留木材的天然纹理和色泽。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装饰技巧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中式椅子注重装饰性，常采用雕刻、镶嵌、彩绘等工艺进行装饰。如雕刻云纹、龙纹等吉祥图案，镶嵌玉石、象牙等珍贵材料，以及彩绘山水、花鸟等寓意美好的画面。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92" r="1779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表面处理与装饰技巧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https://d.book118.com/307130126111006042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2024-09-15T21:36:27.591</cp:lastPrinted>
  <dcterms:created xsi:type="dcterms:W3CDTF">2024-09-15T13:36:27Z</dcterms:created>
  <dcterms:modified xsi:type="dcterms:W3CDTF">2024-09-15T13:36:29Z</dcterms:modified>
</cp:coreProperties>
</file>