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76873-2A80-4A6B-ACBD-20F923385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02E89-DA9D-492D-BA59-2F2DFA0D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7027-5F26-436B-BDAF-0EBC0D243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2889F-9560-4ED3-B0B2-6C8D47762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2B4A0-4180-4171-9F2F-1F4AD0F3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CC5D4-6479-42F0-9E91-A6EE9A5A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6DFC3B-1846-45E5-BDDD-0B18FA63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91E97-7CDD-4044-9446-5103329AE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08338-60C4-4A0F-A87D-51F16E7D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4EFF0-1896-4D7D-AFED-27FF8BE2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E4AAA-48B1-46AA-B212-D8DE746CF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015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在环境安全培训中应用虚拟现实和增强现实技术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环境安全培训中应用VR/AR技术的优势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环境安全培训中应用VR/AR技术的实践案例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应用VR/AR技术进行环境安全培训的挑战与对策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随着科技的发展，虚拟现实（VR）和增强现实（AR）技术在培训领域的应用越来越广泛。本文旨在探讨如何将这些技术应用于环境安全培训中，以提高培训效果和安全性。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环境安全培训对于提高员工的安全意识和技能至关重要。然而，传统的培训方法往往存在一些局限性，如成本高、效果不显著等。随着VR和AR技术的发展，这些问题得到了有效的解决。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目前，许多企业和组织已经认识到VR和AR技术在培训中的潜力，并开始尝试将其应用于各种领域。然而，在环境安全培训方面，这些技术的应用仍然相对较少。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环境安全培训面临的主要挑战包括如何模拟真实的环境、如何提供个性化的学习体验、如何确保培训的有效性和安全性等。这些挑战为VR和AR技术的应用提供了机会。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虚拟现实和增强现实技术介绍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虚拟现实技术是一种模拟真实环境的技术，通过头戴式设备、控制器等交互设备，使用户沉浸在计算机生成的三维环境中。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高度逼真的视觉效果、沉浸感强、交互性好，能够模拟各种环境，如工业生产、自然灾害等。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在环境安全培训中，虚拟现实技术可用于模拟真实的环境，让受训者在安全的环境中体验危险情况，提高应对能力。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实时交互、信息丰富、使用便捷，能够提供直观、立体的信息展示。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增强现实技术是将虚拟信息与真实环境相结合，通过头戴式设备、移动设备等显示设备，将数字信息叠加到用户的实际视野中。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在环境安全培训中，增强现实技术可用于提供实时指导、标注危险区域、提示操作要点等功能，帮助受训者更好地理解和掌握安全操作规程。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921" r="1892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虚拟现实技术强调模拟真实环境，提供沉浸式的体验；而增强现实技术则注重将虚拟信息与真实环境相结合，提供更丰富的信息和交互性。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境安全培训中，虚拟现实技术和增强现实技术可以相互补充，共同提高培训效果。通过虚拟现实技术模拟真实环境，让受训者体验危险情况；同时结合增强现实技术提供的实时指导和信息展示，帮助受训者更好地理解和掌握安全操作规程。两者结合使用可以更全面地提升受训者的安全意识和应对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两者比较与关联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环境安全培训中应用VR/AR技术的优势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高度模拟真实环境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通过模拟各种环境条件和紧急情况，受训者可以在安全的环境中练习应对措施，提高实际操作中的反应速度和准确性。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虚拟现实和增强现实技术能够创建高度逼真的环境，模拟真实的工作场所和紧急情况，为受训者提供接近真实的体验。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提供沉浸式学习体验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VR/AR技术通过头戴式设备将受训者完全沉浸在虚拟环境中，使受训者更加专注于学习和实践。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沉浸式学习体验有助于提高受训者的参与度和记忆力，加深对安全操作和应急措施的理解和掌握。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https://d.book118.com/307130153014006051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2024-09-23T23:01:26.594</cp:lastPrinted>
  <dcterms:created xsi:type="dcterms:W3CDTF">2024-09-23T15:01:26Z</dcterms:created>
  <dcterms:modified xsi:type="dcterms:W3CDTF">2024-09-23T15:01:28Z</dcterms:modified>
</cp:coreProperties>
</file>