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A2C86-4DDA-4102-9D5D-061AA6178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EBED9-4932-4CA9-A1A0-8732AD29F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240C0-6E64-4C3D-AC59-A368085C8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CBDA6-9887-4211-BB81-02B1D41F0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49B7F7-652C-44BE-89CD-F8A1FC388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14396-ADAD-4F9D-8A98-B73F5F350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88B10C-06BA-44C6-93EB-F46746C30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B2B94-B523-4686-8562-241FB5F1B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71F18-BDAF-4AEA-A266-0F47CED2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787BF-3947-4171-BFC9-7C730C99C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39FAC-922A-4655-AB91-8F7D95F3C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01531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报表系统的核心功能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报表系统的技术实现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报表系统是一种用于生成、管理和呈现报表的工具或平台，它能够收集、处理、分析和呈现大量数据，以帮助用户做出决策或了解业务状况。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报表系统具有数据整合、可视化展示、灵活定制、高效查询和多维分析等特点，能够满足不同用户对数据的需求，提供直观、易懂的报表展示，帮助用户更好地理解和分析数据。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69" r="224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通过报表系统，用户可以快速获取所需数据，了解业务状况，从而做出更准确的决策，提高工作效率。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报表系统能够提供多维度的数据分析，帮助用户深入了解数据背后的原因和趋势，为决策提供有力支持。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报表系统能够整合不同来源的数据，实现统一的数据管理，保证数据的准确性和完整性，减少数据冗余和重复。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统一数据管理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报表系统提供了丰富的数据分析和可视化工具，能够帮助用户提高数据分析能力，更好地挖掘数据的价值。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提高数据分析能力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早期的报表系统主要基于手工制作和纸质打印的方式，数据来源有限，报表形式单一。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现代的报表系统已经发展成为一个综合性的平台，集成了数据整合、可视化展示、分析等多种功能，支持多种数据源和展示方式，成为企业数据管理的重要组成部分。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随着大数据、云计算和人工智能等技术的发展，报表系统将进一步智能化、自动化和个性化，更好地满足用户对数据的需求。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随着计算机技术的不断发展，报表系统开始采用自动化技术，能够快速生成和发布报表，提高了报表的准确性和效率。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报表系统的核心功能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确定报表系统所需数据的来源，包括数据库、API接口、文件等。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561" r="2456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数据清洗与转换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选择合适的数据采集方式，如定时采集、实时采集或触发采集。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对采集到的数据进行清洗、去重、格式转换等处理，确保数据质量。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将不同来源的数据进行整合，形成统一的数据视图。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对数据进行计算、统计和分析，以满足报表需求。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数据计算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利用数据挖掘算法，发现数据中的潜在规律和趋势。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24484" y="2233484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选择合适的数据存储方式，如关系型数据库、NoSQL数据库或分布式存储系统。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5971773" y="185937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数据存储方式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024484" y="3538488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设计合理的数据存储结构，以提高数据查询效率。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5971773" y="3164379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数据存储结构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24484" y="4821617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制定数据备份和恢复方案，确保数据安全可靠。</a:t>
            </a:r>
            <a:endParaRPr lang="en-US" sz="1100"/>
          </a:p>
        </p:txBody>
      </p:sp>
      <p:sp>
        <p:nvSpPr>
          <p:cNvPr id="36" name="TextBox 36"/>
          <p:cNvSpPr txBox="1"/>
          <p:nvPr/>
        </p:nvSpPr>
        <p:spPr>
          <a:xfrm>
            <a:off x="5971773" y="447033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选择或设计适用于报表系统的查询语言，方便用户进行数据查询。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对查询语句进行优化，提高数据查询效率。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88" r="1718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设置查询权限，确保数据的安全性和隐私性。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查询权限控制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数据查询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根据需求设计各种类型的报表，如表格、图表、仪表盘等。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43" r="1174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3958" r="33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选择合适的报表展示方式，如PC端、移动端或大屏展示。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报表展示方式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提供报表定制化功能，满足不同用户的个性化需求。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报表定制化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报表系统的技术实现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用于构建报表的界面和样式，提供良好的用户体验。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HTML/CSS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实现前端交互功能，如数据验证、动态内容等。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JavaScript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如React、Vue或Angular，用于构建复杂的用户界面和提供更好的开发体验。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前端框架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如Node.js、Python（如Django或Flask框架）或Java（如Spring框架），用于处理后端逻辑和与数据库交互。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API设计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RESTful API或GraphQL API，用于前后端数据交互。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https://d.book118.com/307130153163006041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2024-09-14T22:30:11.045</cp:lastPrinted>
  <dcterms:created xsi:type="dcterms:W3CDTF">2024-09-14T14:30:11Z</dcterms:created>
  <dcterms:modified xsi:type="dcterms:W3CDTF">2024-09-14T14:30:13Z</dcterms:modified>
</cp:coreProperties>
</file>