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4F078-1AC9-47F9-AA2B-48FC5EB4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07A78-318A-4837-AEBF-800E1F60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B28D2-CCCD-4FEE-8B81-3F0596FE1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E3714-0695-4FBF-9BBF-023BB2ED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A0308-9E5F-4969-BC4B-85187008C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E103B-097C-476B-80BE-B9CD46A2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B994D-2CB5-45A3-80E6-6044B8B2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E36AE-07F1-4BCA-8932-5C4DEEF35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8A063-FDE2-40AE-9F06-740656E84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984E1-DC32-41DC-A895-761656882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219E3-3262-4DEF-8D8C-881CBAD8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1160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学生会竞选生活部部长演讲稿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自我介绍与竞选背景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校园生活质量改善方案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资源整合与利用优化方案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回应质疑与接受挑战准备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自我介绍与竞选背景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作为一名学术表现优秀的学生，我始终将学习作为首要任务，并努力提升自己的综合素质。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学生工作经历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00" r="2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我积极参与各类社会实践活动，如志愿者服务、社团组织等，积累了丰富的组织和协作经验。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曾在学生会其他部门任职，熟悉学生会的运作机制，并具备跨部门合作的能力。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个人背景及经历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对生活部职能理解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服务同学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生活部作为学生会的重要部门之一，应以服务广大同学为宗旨，关心同学们的生活需求，为大家提供优质的生活服务。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桥梁纽带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生活部是连接学生与学校之间的桥梁和纽带，应积极向学校反映同学们的意见和建议，促进学校与学生之间的沟通与联系。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营造校园文化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生活部还承担着营造校园文化的责任，通过组织各类文化活动，丰富同学们的课余生活，提升校园文化氛围。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责任感驱使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作为一名学生干部，我深感自己肩负的责任重大，希望通过竞选生活部部长一职，更好地履行自己的职责，为同学们服务。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我热爱生活，关注同学们的生活质量，希望通过自己的努力，为大家创造一个更加舒适、便利的生活环境。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我相信通过竞选和担任生活部部长一职，能够进一步提升自己的组织能力、沟通能力和领导能力，为未来的个人发展打下坚实的基础。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550" b="135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1708" b="21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8708" b="18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竞选目的与动机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在过去的一年中，生活部在各位成员的努力下取得了一系列成果，包括成功举办多场文化活动、提供生活咨询服务等，为校园生活增添了色彩。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尽管取得了一定成绩，但生活部在工作中仍存在一些问题，如活动宣传不够广泛、部分服务内容缺乏深度等，需要进一步改进。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生活部工作现状分析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针对同学们的需求和兴趣点，策划更多有意义、有特色的文化活动，并注重活动的执行和效果评估。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加强对生活咨询服务的投入，提高服务质量，为同学们提供更加贴心、专业的帮助。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积极与其他部门、社团合作，实现资源共享和优势互补，为同学们提供更加丰富多彩的校园生活。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未来工作计划制定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引入数字化管理手段，如建立线上服务平台、使用社交媒体进行活动宣传等，提高工作效率和影响力。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通过创新举措的实施，生活部的工作将更加高效、便捷，为同学们提供更加优质的服务和体验。同时，生活部的影响力也将得到进一步提升，成为连接学生与学校、学生与社会的重要桥梁。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当前生活部团队成员来自不同年级、专业，具有多元化的背景和观点。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团队构成多样性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在过去一年中，生活部在各项活动和事务上展现出较高的执行力和效率，取得了一定成果。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工作效率与成果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团队内部沟通顺畅，成员间相互信任，具备良好的合作基础。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现有团队状况分析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设立明确的团队目标，使每个成员都能为之努力，从而形成强大的向心力。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通过定期的团队建设活动，如户外拓展、聚餐等，增进成员间的了解和信任。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让团队成员参与决策过程，提高其归属感和责任感，从而增强团队的凝聚力。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鼓励成员参与决策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团队凝聚力培养举措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合理分工与协作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根据成员特长和意愿进行合理分工，同时鼓励跨部门协作，实现资源共享和优势互补。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建立有效的反馈机制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设立定期的工作评估和反馈机制，及时发现并解决协作过程中出现的问题，促进团队协作能力的持续提升。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强化沟通技巧培训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定期举办沟通技巧培训，提高团队成员的沟通能力和协作意识。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协作能力提升策略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校园生活质量改善方案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https://d.book118.com/307131160061006030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2024-09-02T01:15:57.434</cp:lastPrinted>
  <dcterms:created xsi:type="dcterms:W3CDTF">2024-09-01T17:15:57Z</dcterms:created>
  <dcterms:modified xsi:type="dcterms:W3CDTF">2024-09-01T17:15:59Z</dcterms:modified>
</cp:coreProperties>
</file>