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915134-1ECC-4BBA-83FD-8CA9260FE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88B812-28EA-478D-94BB-EAB46F8A5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031B3D-D98C-4BF1-BF64-E52ABB9CF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D9F3CD-D226-4CF9-9CE7-A758F1092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B0386E-C30E-45C4-B82D-357725819B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D86A85-3A26-44CD-8ADC-A19B0F4D1B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1E4A38-F2B7-443E-A4F8-624E07F0EC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EC22D5-216C-4896-B274-53FFE89360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D9D35C-21E8-4FA4-B28D-836295B1CB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B0E75-7264-4528-8CA4-CAB9ADB2D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97B4E-40E3-4DBD-B0BE-D02D419F1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3116116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融资租赁的会计处理课件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融资租赁的会计确认与计量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融资租赁中出租人的会计处理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融资租赁中承租人的会计处理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融资租赁中的特殊问题处理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融资租赁的税务处理与纳税筹划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融资租赁是指出租人根据承租人对租赁物件的特定要求和对供货人的选择，出资向供货人购买租赁物件，并租给承租人使用，承租人则分期向出租人支付租金，在租赁期内租赁物件的所有权属于出租人所有，承租人拥有租赁物件的使用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融资租赁的主要特点是租赁物件的所有权与使用权相分离。在合同期间内，租赁物件的所有权属于出租人所有，承租人拥有租赁物件的使用权、收益权等权益，但不拥有所有权。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简单融资租赁</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由承租人选择需要购买的租赁物件，出租人通过对租赁项目风险评估后出租租赁物件给承租人使用。在整个租赁期间承租人没有所有权但享有使用权，并负责维修和保养租赁物件。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杠杆融资租赁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出租人一般只需提供全部设备金额的20%-40%的投资，即可在法律上拥有该设备完整所有权，享有如同对设备100%投资的同等税收待遇；设备成本中的大部分资金，则通过银行或证券机构等提供的贷款补足。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委托融资租赁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出租人接受委托人的资金或租赁标的物，根据委托人的书面委托，向委托人指定的承租人办理融资租赁业务。在租赁期内租赁标的物的所有权归委托人，出租人只收取手续费，不承担风险。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承租人来说，融资租赁的优点在于可以迅速获得所需资产的使用权，而不必筹集大量资金购买资产。此外，由于租金分期支付，承租人的还款压力较小。同时，承租人还可以利用租赁资产产生的收益来支付租金，实现“借鸡生蛋”的效果。</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对于出租人来说，融资租赁的优点在于可以获得稳定的租金收入，同时可以利用其专业优势对租赁资产进行有效管理并降低风险。此外，由于拥有租赁资产的所有权，出租人还可以获得资产增值的潜在收益。</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对于整个社会来说，融资租赁可以促进资金的有效配置和资源的合理利用。它使得那些缺乏足够资金购买所需资产的企业或个人能够通过租赁方式获得使用权，从而促进了社会经济的发展和繁荣。</a:t>
            </a:r>
          </a:p>
        </p:txBody>
      </p:sp>
      <p:pic>
        <p:nvPicPr>
          <p:cNvPr id="8" name="Picture 8"/>
          <p:cNvPicPr>
            <a:picLocks noChangeAspect="1"/>
          </p:cNvPicPr>
          <p:nvPr/>
        </p:nvPicPr>
        <p:blipFill>
          <a:blip r:embed="rId2"/>
          <a:srcRect t="8942" b="8942"/>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4172" b="14172"/>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0200" b="1020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融资租赁的会计确认与计量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租赁开始日的确定</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租赁开始日是指租赁协议日与租赁各方就主要租赁条款作出承诺日中的较早者。在租赁开始日，承租人和出租人应当对租赁进行确认。</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最低租赁付款额的确定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最低租赁付款额是指在租赁期内，承租人应支付或可能被要求支付的款项（不包括或有租金和履约成本），加上由承租人或与其有关的第三方担保的资产余值。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初始直接费用的处理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初始直接费用是指在租赁谈判和签订租赁合同过程中发生的，可归属于租赁项目的手续费、律师费、差旅费、印花税等。承租人发生的初始直接费用，应当计入租入资产价值。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租赁开始日的会计处理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未确认融资费用的确认</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在租赁期开始日，承租人应当将租赁开始日租赁资产公允价值与最低租赁付款额现值两者中较低者作为租入资产的入账价值，将最低租赁付款额作为长期应付款的入账价值，其差额作为未确认融资费用。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未确认融资费用的分摊</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承租人应当采用实际利率法计算确认当期的融资费用。承租人应当采用与自有固定资产相一致的折旧政策计提租赁资产折旧。能够合理确定租赁期届满时取得租赁资产所有权的，应当在租赁资产使用寿命内计提折旧。无法合理确定租赁期届满时能够取得租赁资产所有权的，应当在租赁期与租赁资产使用寿命两者中较短的期间内计提折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未确认融资费用的分摊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返还租赁资产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租赁期届满，承租人向出租人返还租赁资产时，通常借记“长期应付款——应付融资租赁款”、“累计折旧”科目，贷记“固定资产——融资租入固定资产”科目。</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优惠续租租赁资产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如果承租人行使优惠续租选择权，则应视同该项租赁一直存在而作出相应的账务处理。如果租赁期届满时没有续租，承租人向出租人返还租赁资产时，其会计处理同上述返还租赁资产的会计处理。</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留购租赁资产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在承租人享有优惠购买选择权的情况下，支付购买价款时，借记“长期应付款——应付融资租赁款”科目，贷记“银行存款”科目；同时，将固定资产从“融资租入固定资产”明细科目转入有关明细科目。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租赁期届满时的会计处理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融资租赁中出租人的会计处理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出租人应当在租赁开始日将租赁分为融资租赁和经营租赁。租赁开始日，是指租赁合同签署日与租赁各方就主要租赁条款作出承诺日中的较早者。</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出租人发生的与经营租赁有关的初始直接费用应当计入当期损益（管理费用）；出租人发生的与融资租赁有关的初始直接费用，应当计入租入资产价值。</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人应当至少于每年年度终了，对未担保余值进行复核。未担保余值增加的，不作调整；有证据表明未担保余值已经减少的，应当重新计算租赁内含利率，将由此引起租赁投资净额（租赁资产公允价值与最低租赁收款额现值之差）的减少，计入当期损益。</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确认租赁开始日</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初始直接费用的处理</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未担保余值的处理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出租人对融资租赁的确认与计量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租金收入的确认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出租人应当按照固定的周期性租金收入确认租金收入。对于经营租赁的租金，出租人应当在租赁期内各个期间按照直线法确认为当期损益；其他方法更为系统合理的，也可以采用其他方法。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租金收入的计量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出租人应当根据实际收到的租金金额确认租金收入。如果出租人提供了免租期或者承担了承租人的某些费用，应当将这些金额从租金总额中扣除后确认租金收入。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469" r="17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出租人租金收入的会计处理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https://d.book118.com/307131161165006042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2024-09-16T11:56:24.499</cp:lastPrinted>
  <dcterms:created xsi:type="dcterms:W3CDTF">2024-09-16T03:56:24Z</dcterms:created>
  <dcterms:modified xsi:type="dcterms:W3CDTF">2024-09-16T03:56:26Z</dcterms:modified>
</cp:coreProperties>
</file>