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C2A013-13FB-494C-8445-5BB776CDE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CC012B-F3D0-4AC9-93D7-31DB2A2CBE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01E4D0-2B4E-4E64-9C64-BC2EE09813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67CA72-2F9D-47DE-9C9D-03C98EBA0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D61DD9-F39A-4800-8E98-2CA1BEC2B0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6FA301-4A7B-4E5D-B670-A0AA21244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9BFD3B-8E53-48F5-8C29-D5DCE386EC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BDAC73-E5B9-44F3-B43E-145BF5633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09FF82-745E-4CFA-BDCC-AEA97E6C57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45EA78-0082-4EC7-8014-CF090ACBA4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42AB70-180F-4786-B0C3-64DFABA3D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13116200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眼科护理病例讨论PPT\n## 1.眼科护理病例的基本概念与重要性\n### 1.1眼科护理病例的定义与分类\n### 1.2眼科护理病例的重要性及影响\n### 1.3眼科护理病例的收集与整理方法\n## 2.眼科护理病例的常见类型与分析\n### 2.1白内障护理病例的特点与治疗方法\n### 2.2青光眼护理病例的诊断与干预措施\n### 2.3视网膜病变护理病例的预防与康复策略\n## 3.眼科护理病例讨论的目的与意义\n### 3.1提高眼科护理人员的专业素质与技能\n### 3.2促进眼科护理学科的发展与创新\n### 3.3提高眼科护理服务的质量与患者满意度\n## 4.眼科护理病例讨论的组织与实施\n### 4.1确定讨论主题与时间安排\n### 4.2邀请眼科护理专家与学者参与讨论\n### 4.3制定讨论流程与规则，确保讨论效果\n## 5.眼科护理病例讨论的成果与启示\n### 5.1总结眼科护理病例讨论的主要观点与建议\n### 5.2分析眼科护理病例讨论对临床实践的启示\n### 5.3制定眼科护理病例讨论的改进措施与持续计划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眼科护理病例讨论PPT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眼科护理病例的基本概念与重要性</a:t>
            </a:r>
            <a:endParaRPr/>
          </a:p>
        </p:txBody>
      </p:sp>
      <p:sp>
        <p:nvSpPr>
          <p:cNvPr id="12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7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68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69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疾病类型包括白内障、青光眼、视网膜病变等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护理病例涉及患者的病情评估、治疗护理方案、康复指导等方面</a:t>
                </a:r>
                <a:endParaRPr/>
              </a:p>
            </p:txBody>
          </p:sp>
          <p:sp>
            <p:nvSpPr>
              <p:cNvPr id="170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眼科护理病例是指涉及眼部疾病的患者</a:t>
                </a:r>
                <a:endParaRPr/>
              </a:p>
            </p:txBody>
          </p:sp>
          <p:sp>
            <p:nvSpPr>
              <p:cNvPr id="171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2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73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74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按疾病类型分类：如白内障护理病例、青光眼护理病例、视网膜病变护理病例等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按患者年龄分类：如儿童眼科护理病例、青少年眼科护理病例、老年眼科护理病例等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按疾病严重程度分类：如轻度眼科护理病例、中度眼科护理病例、重度眼科护理病例等</a:t>
                </a:r>
                <a:endParaRPr/>
              </a:p>
            </p:txBody>
          </p:sp>
          <p:sp>
            <p:nvSpPr>
              <p:cNvPr id="175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眼科护理病例分类</a:t>
                </a:r>
                <a:endParaRPr/>
              </a:p>
            </p:txBody>
          </p:sp>
          <p:sp>
            <p:nvSpPr>
              <p:cNvPr id="176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眼科护理病例的定义与分类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眼科护理病例的重要性</a:t>
                </a:r>
                <a:endParaRPr/>
              </a:p>
            </p:txBody>
          </p:sp>
          <p:sp>
            <p:nvSpPr>
              <p:cNvPr id="18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眼科护理病例是评估患者病情的重要依据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眼科护理病例为患者制定个性化治疗护理方案提供指导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眼科护理病例有助于提高眼科护理服务质量与患者满意度</a:t>
                </a:r>
                <a:endParaRPr/>
              </a:p>
            </p:txBody>
          </p:sp>
          <p:sp>
            <p:nvSpPr>
              <p:cNvPr id="18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眼科护理病例的影响</a:t>
                </a:r>
                <a:endParaRPr/>
              </a:p>
            </p:txBody>
          </p:sp>
          <p:sp>
            <p:nvSpPr>
              <p:cNvPr id="19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眼科护理病例讨论有助于护理人员提高专业素质与技能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眼科护理病例讨论促进眼科护理学科的发展与创新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眼科护理病例讨论提高眼科护理服务的质量与患者满意度</a:t>
                </a:r>
                <a:endParaRPr/>
              </a:p>
            </p:txBody>
          </p:sp>
          <p:sp>
            <p:nvSpPr>
              <p:cNvPr id="19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眼科护理病例的重要性及影响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眼科护理病例的收集与整理方法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眼科护理病例的收集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通过临床护理实践收集患者病例资料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通过与医生、患者及家属沟通收集病例信息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通过查阅病历资料收集患者病史、检查结果等信息</a:t>
                </a:r>
                <a:endParaRPr/>
              </a:p>
            </p:txBody>
          </p:sp>
          <p:pic>
            <p:nvPicPr>
              <p:cNvPr id="20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眼科护理病例的整理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将收集到的病例资料进行分类整理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将整理好的病例资料录入计算机系统，便于查询与分析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定期对病例资料进行更新与维护，保证资料的准确性与时效性</a:t>
                </a:r>
                <a:endParaRPr/>
              </a:p>
            </p:txBody>
          </p:sp>
          <p:pic>
            <p:nvPicPr>
              <p:cNvPr id="2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眼科护理病例的常见类型与分析</a:t>
            </a:r>
            <a:endParaRPr/>
          </a:p>
        </p:txBody>
      </p:sp>
      <p:sp>
        <p:nvSpPr>
          <p:cNvPr id="21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白内障护理病例的特点与治疗方法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白内障护理病例的特点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患者年龄较大，疾病发病率随年龄增长而增加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疾病导致患者视力下降，影响生活质量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白内障病程较长，治疗护理周期较长</a:t>
                </a:r>
                <a:endParaRPr/>
              </a:p>
            </p:txBody>
          </p:sp>
          <p:pic>
            <p:nvPicPr>
              <p:cNvPr id="22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白内障的治疗方法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药物治疗：主要用于缓解症状，延缓病情发展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手术治疗：如超声乳化吸除术、人工晶状体植入术等，是目前主要的治疗方法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康复指导：包括视力训练、生活方式调整、心理疏导等</a:t>
                </a:r>
                <a:endParaRPr/>
              </a:p>
            </p:txBody>
          </p:sp>
          <p:pic>
            <p:nvPicPr>
              <p:cNvPr id="22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青光眼护理病例的诊断</a:t>
                </a:r>
                <a:endParaRPr/>
              </a:p>
            </p:txBody>
          </p:sp>
          <p:sp>
            <p:nvSpPr>
              <p:cNvPr id="23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根据患者病史、症状、眼压测量、视野检查等进行诊断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青光眼诊断需要排除其他眼部疾病，以免误诊</a:t>
                </a:r>
                <a:endParaRPr/>
              </a:p>
            </p:txBody>
          </p:sp>
          <p:sp>
            <p:nvSpPr>
              <p:cNvPr id="23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青光眼的干预措施</a:t>
                </a:r>
                <a:endParaRPr/>
              </a:p>
            </p:txBody>
          </p:sp>
          <p:sp>
            <p:nvSpPr>
              <p:cNvPr id="23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药物治疗：如降眼压药物、抗青光眼药物等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手术治疗：如激光治疗、小梁切除术、虹膜切除术等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康复指导：包括定期复查、生活习惯调整、心理疏导等</a:t>
                </a:r>
                <a:endParaRPr/>
              </a:p>
            </p:txBody>
          </p:sp>
          <p:sp>
            <p:nvSpPr>
              <p:cNvPr id="23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青光眼护理病例的诊断与干预措施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视网膜病变护理病例的预防</a:t>
                </a:r>
                <a:endParaRPr/>
              </a:p>
            </p:txBody>
          </p:sp>
          <p:sp>
            <p:nvSpPr>
              <p:cNvPr id="24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健康教育：宣传视网膜病变的预防知识，提高患者自我保健意识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定期检查：定期进行眼底检查，早期发现病变，及时治疗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生活方式调整：保持良好的作息习惯，合理饮食，适量运动，避免眼部外伤</a:t>
                </a:r>
                <a:endParaRPr/>
              </a:p>
            </p:txBody>
          </p:sp>
          <p:sp>
            <p:nvSpPr>
              <p:cNvPr id="25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视网膜病变的康复策略</a:t>
                </a:r>
                <a:endParaRPr/>
              </a:p>
            </p:txBody>
          </p:sp>
          <p:sp>
            <p:nvSpPr>
              <p:cNvPr id="25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药物治疗：如药物治疗、激光治疗等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康复训练：如视力训练、视野训练等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心理疏导：关注患者心理状况，提供心理支持与疏导</a:t>
                </a:r>
                <a:endParaRPr/>
              </a:p>
            </p:txBody>
          </p:sp>
          <p:sp>
            <p:nvSpPr>
              <p:cNvPr id="25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视网膜病变护理病例的预防与康复策略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眼科护理病例讨论的目的与意义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2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3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通过病例讨论，护理人员可以学习到新的知识与技能</a:t>
                </a:r>
                <a:endParaRPr/>
              </a:p>
            </p:txBody>
          </p:sp>
          <p:sp>
            <p:nvSpPr>
              <p:cNvPr id="1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了解眼科疾病的病因、病理、临床表现及治疗方法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掌握眼科护理操作技能，提高护理质量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学习与患者沟通的技巧，提高患者满意度</a:t>
                </a:r>
                <a:endParaRPr/>
              </a:p>
            </p:txBody>
          </p:sp>
        </p:grpSp>
        <p:grpSp>
          <p:nvGrpSpPr>
            <p:cNvPr id="19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眼科护理病例讨论有助于护理人员发现问题，不断提高自身专业素质</a:t>
                </a:r>
                <a:endParaRPr/>
              </a:p>
            </p:txBody>
          </p:sp>
          <p:sp>
            <p:nvSpPr>
              <p:cNvPr id="2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通过讨论，发现自身在护理过程中的不足之处，及时改进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通过讨论，了解新的护理理念与技术，更新知识体系</a:t>
                </a:r>
                <a:endParaRPr/>
              </a:p>
            </p:txBody>
          </p:sp>
          <p:sp>
            <p:nvSpPr>
              <p:cNvPr id="22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提高眼科护理人员的专业素质与技能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https://d.book118.com/307131162005006042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眼科护理病例讨论PPT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2024-09-15T02:28:10.238</cp:lastPrinted>
  <dcterms:created xsi:type="dcterms:W3CDTF">2024-09-14T18:28:10Z</dcterms:created>
  <dcterms:modified xsi:type="dcterms:W3CDTF">2024-09-14T18:28:12Z</dcterms:modified>
</cp:coreProperties>
</file>