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8DABF-4116-446E-9EBF-06C38E81B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CFBA1-BE65-48C4-BC8A-4B1AAC13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2F3B-FFD2-402C-AD19-9A66F9EA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8C903-7EE4-464D-8657-E083557C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59530-9E14-4E4F-AA69-C01E75B9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20EAC-2E3E-45EC-B583-15003DEC0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06A91-E068-4E76-BD7A-432362F2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4E9FB-236D-4192-87DD-88FD06264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206DF-1811-48F5-8EAB-939281F03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D6E70-9E41-4B6B-89F3-9843F970B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17388-CA07-4C39-AC80-F3564F9C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2032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客户心理研究在员工培训中的应用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客户心理研究基础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员工培训与客户心理的关系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基于客户心理的员工培训策略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挑战与对策：实施过程中的问题及解决方案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通过了解客户心理，员工可以更好地理解客户需求，提供更加贴心、专业的服务。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提升员工服务水平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在激烈的市场竞争中，掌握客户心理有助于企业制定更加精准的市场策略，从而脱颖而出。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44" r="178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客户心理研究可以帮助企业了解客户的真实需求、期望和偏好，从而更好地满足客户需求。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通过针对客户心理的服务优化，可以提高客户满意度，促进客户忠诚度和口碑传播。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客户心理研究可以为企业提供关于产品功能、外观设计、用户体验等方面的指导，使产品和服务更加符合客户心理预期。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指导产品和服务设计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针对客户心理制定的营销策略可以更加精准地触达目标客户群体，提高营销效果和ROI。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提升营销效果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客户心理研究的重要性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客户心理研究基础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客户心理是指客户在消费过程中的心理活动、需求和期望，以及由此产生的行为模式。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客户心理具有多样性、动态性、隐蔽性和可引导性等特点。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客户心理的定义与特点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根据客户需求和购买行为，客户心理可分为求实心理、求新心理、求美心理、求名心理、求利心理等。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客户心理研究涉及客户的需求、动机、态度、感知、学习、决策等方面。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客户心理的分类与内容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客户心理的影响因素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不同文化背景的客户有不同的价值观、消费观和购买行为。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社会阶层、家庭、角色与地位等社会因素对客户心理有重要影响。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年龄、性别、职业、收入等个人因素也会影响客户心理。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动机、知觉、学习、信念和态度等心理因素是客户心理的重要组成部分。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员工培训与客户心理的关系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通过培训，员工可以掌握更多的知识和技能，提高工作能力和效率。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培训可以促进员工之间的交流与合作，增强团队的凝聚力和协作精神。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随着市场的不断变化，企业需要不断更新员工的知识和技能，以适应市场需求。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通过培训，员工可以更加深入地了解客户的需求和心理，从而更好地为客户提供服务。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了解客户心理有助于员工提供更加贴心、周到的服务，提高客户满意度。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通过满足客户的心理需求，可以增强客户对企业的信任和忠诚度，从而提高客户黏性。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客户心理在员工培训中的作用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员工培训对客户心理的影响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经过培训的员工能够更加专业、热情地为客户服务，提升客户的购物体验。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塑造企业形象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优秀的员工是企业形象的重要组成部分，他们的表现会直接影响客户对企业的印象。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促进口碑传播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满意的客户会向亲朋好友推荐企业的产品和服务，从而扩大企业的知名度和影响力。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基于客户心理的员工培训策略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https://d.book118.com/307132032051006025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2024-08-29T20:00:56.412</cp:lastPrinted>
  <dcterms:created xsi:type="dcterms:W3CDTF">2024-08-29T12:00:56Z</dcterms:created>
  <dcterms:modified xsi:type="dcterms:W3CDTF">2024-08-29T12:00:58Z</dcterms:modified>
</cp:coreProperties>
</file>