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BA7DC-98BB-4782-986A-6E5E50ECB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D5E75-AC98-4216-A519-5D7E27571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DA426-EEFF-46F3-B08D-A62E4E0C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DB273-F6A9-4AC5-8EF3-CB889E66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3A29D-3371-4A5F-BF11-5C2B4C0F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23F4E-1BEE-48BD-8B66-167DA5F6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E1F3E-50A2-4D92-BE6F-020A8DB2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78E1A-DF2A-466D-8623-4C5F835D0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930B8-6B4C-41C1-B2B8-92816E765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D4572-8453-4DBE-A385-A18203BC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B2AEC-295C-4A36-BCCE-83BBFD70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3003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心理健康挂科反思报告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挂科经历的反思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我是一名大学生，主修心理学。在过去的学期中，我因为一门心理健康课程挂科而倍感压力和困惑。这门课程对我来说意义重大，因为它不仅涉及到专业知识的掌握，还与我未来的职业规划息息相关。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在此之前，我一直认为自己在这方面拥有扎实的基础，但这次的挂科经历让我重新审视自己的学习态度和方法。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820" b="18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707" b="127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挂科原因简述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缺乏时间管理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由于同时应付多门课程和社团活动，我在心理健康课程上投入的时间不足，导致对课程内容掌握不够扎实。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忽视复习与巩固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在学习的过程中，我过于依赖课堂听讲，忽视了课后复习和巩固的重要性。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对课程内容理解不足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由于对某些专业概念和理论的理解不够深入，我在答题时无法准确把握要点，导致失分。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心理健康影响记忆力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心理健康问题可能导致记忆力下降，影响学习效果和成绩。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心理健康影响创造力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心理健康状况良好的人往往更具创造力，能够更灵活地思考和解决问题。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心理健康影响学习态度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良好的心理状态有助于培养积极的学习态度，提高学习动力和专注力。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心理健康对学习的影响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436" r="2143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心理健康影响人际关系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心理健康问题可能影响个人情绪和行为，进而影响人际关系。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心理健康问题可能导致情绪低落、焦虑、抑郁等，降低生活质量。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心理健康影响睡眠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心理健康问题可能导致睡眠障碍，影响身体和心理的健康。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心理健康问题可能导致沟通交流障碍，影响人际关系。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心理健康影响沟通交流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情绪不稳定或易怒可能影响人际关系，导致社交障碍。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心理健康影响情绪控制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心理健康问题可能导致信任危机，破坏人际关系。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心理健康影响信任关系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心理健康对人际关系的影响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挂科经历的反思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缺乏自律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在备考期间，我没有严格要求自己，经常拖延学习进度，导致时间不够用。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忽视基础知识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我过于关注难题和偏题，忽视了基础知识的学习，导致在考试中基础题失分严重。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缺乏耐心和毅力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在遇到困难和挫折时，我常常选择放弃，而不是坚持下去。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对学习态度的反思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https://d.book118.com/307133003002006051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2024-09-23T18:17:13.517</cp:lastPrinted>
  <dcterms:created xsi:type="dcterms:W3CDTF">2024-09-23T10:17:13Z</dcterms:created>
  <dcterms:modified xsi:type="dcterms:W3CDTF">2024-09-23T10:17:15Z</dcterms:modified>
</cp:coreProperties>
</file>