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F46D27-70DC-414F-A03F-5965D3AC59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A472FC-6794-4C5E-A9A0-12061B4FC1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46DB41-DFFB-4E6B-9BF4-9DDD20AD35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30737F-68E7-4CBB-9EA0-47580E45D2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8B5918-4BF9-4849-BD21-D4D406E86B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673A7A-03CB-44EB-AE14-512A6A55B0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FF19B2-B903-4C8A-B5E7-C900B42C55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9422E6-2501-4E9E-9B3D-BEE95A7918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C71892-FE78-45A1-A53B-1ACD2E56ED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C57D15-55BE-44BD-8B31-DDE3C5A70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C1D3CC-6C10-44C5-B074-6820534C1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133004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青少年社会认知发展的技术与媒体影响</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技术与媒体对青少年社会认知的影响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技术与媒体对青少年价值观的影响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技术与媒体对青少年心理健康的影响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技术与媒体对青少年社会行为的影响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随着技术和媒体的普及，青少年在日常生活中接触到的信息越来越丰富，这对他们的社会认知发展产生了深远影响。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探讨技术与媒体对青少年社会认知发展的影响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青少年时期是个体社会认知发展的关键阶段，对于形成健康的人格、良好的社会关系以及未来职业发展具有重要意义。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分析青少年社会认知发展的重要性</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社会认知是青少年发展的核心</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社会认知是指个体对自我、他人及社会关系的理解和认知。在青少年时期，社会认知的发展对于形成健康的人格、建立良好的人际关系以及适应社会生活具有重要作用。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社会认知影响青少年的行为和决策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青少年的社会认知发展会影响他们的行为决策，包括学习、交友、职业规划等方面。良好的社会认知能力有助于青少年做出明智的决策，促进个人成长和发展。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社会认知是青少年未来成功的基础</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青少年时期的社会认知发展对于未来的职业发展和社会适应具有重要意义。具备良好的社会认知能力有助于青少年在未来的生活和工作中取得成功。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青少年社会认知发展的重要性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技术与媒体对青少年社会认知的影响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社交媒体使得青少年能够更方便地与他人交流和建立联系，有助于提高他们的社交技能。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社交技能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083" r="10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自我认同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000" b="1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信息获取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通过社交媒体，青少年可以更容易地表达自己的观点和想法，从而增强自我认同感和自我价值感。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社交媒体是青少年获取信息和知识的重要途径，有助于他们了解社会动态和拓宽视野。</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社交媒体的影响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网络游戏通常需要玩家之间的团队合作，这有助于培养青少年的团队协作精神和沟通能力。</a:t>
            </a:r>
          </a:p>
        </p:txBody>
      </p:sp>
      <p:pic>
        <p:nvPicPr>
          <p:cNvPr id="5" name="Picture 5"/>
          <p:cNvPicPr>
            <a:picLocks noChangeAspect="1"/>
          </p:cNvPicPr>
          <p:nvPr/>
        </p:nvPicPr>
        <p:blipFill>
          <a:blip r:embed="rId2"/>
          <a:srcRect l="17000" r="170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379" r="13379"/>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团队合作</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网络游戏中的复杂任务和挑战有助于提高青少年的认知能力，如注意力、记忆力和思维能力。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认知能力</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网络游戏为青少年提供了一个情感交流的平台，有助于他们理解他人的情感和情绪。</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情感交流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网络游戏的影响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虚拟现实技术为青少年提供了沉浸式的学习体验，有助于他们更深入地理解抽象概念和复杂问题。</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沉浸式体验</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虚拟现实技术可以模拟真实世界的空间环境，有助于提高青少年的空间感知能力和方向感。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空间感知</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虚拟现实技术为青少年提供了一个自由创造的平台，有助于激发他们的创造力和想象力。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创造力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技术与媒体对青少年价值观的影响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181" r="361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7348" r="273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青少年时期是个体社会化的关键时期，家庭、学校、同伴和媒体等都是影响价值观形成的重要因素。</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社会化过程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青少年的价值观具有较大的可塑性，容易受到外部环境的影响，技术和媒体在其中扮演了重要角色。</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价值观的可塑性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价值观的形成与变化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766" b="67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技术和媒体改变了青少年获取信息的方式，网络成为主要的信息来源，对青少年的价值观产生深远影响。</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社交媒体和网络游戏等虚拟社交环境为青少年提供了与现实世界不同的社交体验，塑造了他们的社交价值观和认知方式。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技术与媒体对价值观的塑造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虚拟社交环境</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信息获取方式</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https://d.book118.com/307133004041006030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2024-09-01T19:40:06.108</cp:lastPrinted>
  <dcterms:created xsi:type="dcterms:W3CDTF">2024-09-01T11:40:06Z</dcterms:created>
  <dcterms:modified xsi:type="dcterms:W3CDTF">2024-09-01T11:40:07Z</dcterms:modified>
</cp:coreProperties>
</file>