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AB30F-2806-4778-BC02-2909A003C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2B083-EDF2-44B2-ABFD-A7BB8E10F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563BC-9437-448B-A29E-471F85F5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8BF9D-D63E-4E44-88D3-2B269C4C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09D43-3C92-4EF2-9656-B131F3502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E243E-3D1C-48B9-8EE0-767F46449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F2937-633E-46FF-8FCA-21E74317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7D7A4-79DD-4CC0-A077-3390F6C93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F24B8-8A37-477C-9F9C-8E5ACC03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4289F-6938-416F-B7AF-1DFE2FF3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73C1B-0D86-4B6C-8125-807FFB4B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3155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装修成本控制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装修质量保障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装修项目风险管理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装修管理是对室内装修工程的计划、组织、指挥、协调、控制和监督等一系列管理活动的总称。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装修工程是一个动态的过程，需要不断调整和优化，以适应实际情况的变化。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专业性、系统性、动态性。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需要专业的知识和技能，包括建筑、设计、工程等方面的知识。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需要全面考虑装修工程的各个方面，包括设计、施工、材料、预算等。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476" r="314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通过科学的管理，可以确保装修工程的质量和安全性，减少工程中的问题和隐患。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合理的管理可以控制装修工程的成本，避免浪费和超支。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控制工程成本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有效的管理可以保证装修工程的进度，确保工程按时完成。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保障工程进度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良好的管理可以满足客户的期望和需求，提高客户的满意度。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管理作为一个专业领域，起源于20世纪初的欧美国家。最初主要是为了解决当时建筑和室内装修中的质量问题。随着经济的发展和人们生活水平的提高，装修管理的需求逐渐增加，逐渐形成了一个独立的专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们生活方式的改变，装修管理也在不断发展。数字化、智能化技术的应用，使得装修管理更加高效和精确。同时，绿色环保理念的普及，也推动了装修管理向更加环保和可持续的方向发展。未来，装修管理将更加注重个性化、定制化服务，以满足人们日益增长的美好生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明确业主需求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通过与业主的沟通，了解其对装修风格、功能需求、预算等方面的期望。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对房屋的结构、布局、现有设施等进行实地考察，以便更好地理解业主需求。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需求整理与方案制定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将业主需求和现场勘查结果整理成书面方案，明确装修的目标和要求。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根据业主需求和房屋实际情况，进行初步的平面规划、空间布局和风格定位。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效果图制作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方案修改与确定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根据初步设计，制作出房屋装修后的效果图，让业主更直观地了解设计效果。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根据业主对初步设计的反馈，进行必要的修改和完善，最终确定设计方案。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材料采购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根据设计方案和预算，采购合适的装修材料，确保材料的质量和环保性。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施工进度与质量控制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对施工过程进行全面监督和管理，确保施工进度符合计划，同时保证施工质量符合要求。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施工队伍选择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挑选有经验、技术过硬的施工队伍，确保施工质量和进度。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在施工过程中和施工结束后，对装修质量进行全面检查，确保无质量问题。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按照相关标准和设计方案进行验收，确保装修工程达到预期效果。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向业主提供装修工程的后期维护建议，确保装修工程的使用寿命和保养。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质量检测与验收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装修成本控制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在施工过程中，根据实际情况对预算进行适时调整，确保费用控制的有效性。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根据装修需求和目标，制定详细的预算计划，包括材料费、人工费、设计费等。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对预算进行审查，确保各项费用合理、准确，避免不必要的浪费。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通过比较市场价格、质量、品牌等因素，选择性价比高的材料。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建立材料库存管理制度，确保材料数量、质量与施工进度相匹配。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材料库存管理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对材料使用进行监管，避免浪费和损失，确保材料的有效利用。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材料使用监管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材料成本控制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根据施工难度、工程量等因素，合理估算人工费用。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人工费用估算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根据施工进度和人员技能，合理配置施工人员，提高工作效率。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对人工费用进行监管，确保费用支出合理、有效。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人工费用监管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人工成本控制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https://d.book118.com/307133155013006051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2024-09-23T22:20:46.648</cp:lastPrinted>
  <dcterms:created xsi:type="dcterms:W3CDTF">2024-09-23T14:20:46Z</dcterms:created>
  <dcterms:modified xsi:type="dcterms:W3CDTF">2024-09-23T14:20:48Z</dcterms:modified>
</cp:coreProperties>
</file>