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F1DD2-1785-44CE-A93F-BA364DB3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0DE3B-17C9-4DDE-B301-558001E74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0797-3AE6-44FE-9E80-AF6745F4E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822B7-E006-45F0-BD14-4726F812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4E501-3665-43E2-A816-ED5BA52A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DE596-52B1-42B3-8657-ADB4FF26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E7F82-608D-45D6-B884-A155708A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BE5D0-9DCA-41C4-AE3C-E7F9D49B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AF899-91B7-48BB-888F-ED57FCD14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31F67-AC37-47EA-9CA6-134F0C17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9928D-F91B-4E9B-BE66-ECC22EAE5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3201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高危药物管理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高危药物的管理制度与规范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高危药物的安全使用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高危药物的不良反应与处理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高危药物的监管与改进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66" r="284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高危药物主要分为抗生素、抗肿瘤药物、心血管药物、中枢神经系统药物等几大类。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高危药物具有较高的毒性和副作用，使用不当可能导致严重后果，甚至危及生命。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高危药物的分类与特点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715" b="217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高危药物的管理意义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通过规范管理，减少用药错误和不良反应，提高患者用药安全性和有效性。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合理管理高危药物可以降低医疗事故和纠纷的风险，提高医疗质量和效率。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促进合理用药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加强高危药物的管理有助于促进临床合理用药，避免药物滥用和过度使用。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59" b="68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目前国内高危药物的管理已经取得了一定的成效，但仍存在一些问题，如管理流程不规范、监管力度不够等。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随着新药的不断涌现和医疗技术的进步，高危药物的管理面临更多的挑战和机遇，需要不断完善和更新管理策略和措施。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高危药物的管理现状与挑战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高危药物的管理制度与规范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17" r="10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制定严格的药品采购流程，确保药品来源合法、质量可靠。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对采购的药品进行严格验收，确保药品数量、规格、质量符合要求。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药品验收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药品采购与验收制度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药品分类储存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根据药品的属性、用途等分类储存，避免药品相互影响。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药品养护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定期对药品进行检查、养护，确保药品质量稳定。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药品储存与养护制度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药品发放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制定合理的药品发放流程，确保药品发放准确、及时。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规范药品使用方法，确保患者用药安全、有效。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药品发放与使用制度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药品废弃与销毁制度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药品废弃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对过期、损坏、变质的药品进行废弃处理。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药品销毁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对废弃的药品进行安全销毁，防止对环境造成危害。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高危药物的安全使用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https://d.book118.com/307133201044006031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2024-09-03T09:25:39.526</cp:lastPrinted>
  <dcterms:created xsi:type="dcterms:W3CDTF">2024-09-03T01:25:39Z</dcterms:created>
  <dcterms:modified xsi:type="dcterms:W3CDTF">2024-09-03T01:25:41Z</dcterms:modified>
</cp:coreProperties>
</file>