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E44C8-4B1E-4667-A311-66BC76950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3A9F8-025A-4D27-AFFC-8FB1006BE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C10DCB-1167-47D0-8387-36FE6ADB5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26B78-9918-4238-824F-507E8067D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8E5BD-2748-4D81-AD99-0855AAEA7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0B912B-8A7D-4874-8BB3-9871FADF5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883167-A387-41D2-A9B2-F5D25134D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D131A4-A2E3-41BA-90A2-DA4301A90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6BA60-F86E-407F-BDFE-F9C5C3598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91AAB-52CA-4B79-95E2-9A0460C74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DA629-7FCB-45CA-86C8-91D287B76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3500401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《跨境电商B2B店铺运营》产品发布与管理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跨境电商B2B店铺运营概述</a:t>
            </a:r>
          </a:p>
          <a:p>
            <a:r>
              <a:t>产品发布流程与规范</a:t>
            </a:r>
          </a:p>
          <a:p>
            <a:r>
              <a:t>产品推广策略与实施</a:t>
            </a:r>
          </a:p>
          <a:p>
            <a:r>
              <a:t>订单管理与客户服务</a:t>
            </a:r>
          </a:p>
          <a:p>
            <a:r>
              <a:t>数据分析与运营优化</a:t>
            </a:r>
          </a:p>
          <a:p>
            <a:r>
              <a:t>风险管理及合规经营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</a:t>
            </a:r>
          </a:p>
          <a:p>
            <a: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跨境电商B2B店铺运营概述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108" r="1610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跨境电商B2B是指企业之间通过电子商务平台进行在线交易和合作，主要涉及产品的批发、采购、供应链管理等业务。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交易双方均为企业或商家，交易规模大，订单稳定，注重长期合作关系和供应链管理。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特点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跨境电商B2B定义及特点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提升店铺曝光率，增加产品销量，提高客户满意度，建立品牌形象。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优化店铺布局，提高产品质量和服务水平，制定合理的价格策略，开展有效的营销推广活动。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店铺运营目标与策略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策略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跨境电商B2B行业规模不断扩大，市场竞争激烈，政策法规不断完善，行业标准化程度提高。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移动化、社交化、智能化将成为行业发展的重要趋势，同时，跨境电商B2B平台将更加注重用户体验和服务质量提升。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产品发布流程与规范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市场调研</a:t>
            </a:r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产品定位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拍摄和上传产品图片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准备产品资料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产品发布前准备工作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了解目标市场需求、竞争对手情况，为产品发布提供参考。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提供高质量、清晰的产品图片，以便客户更好地了解产品。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根据市场调研结果，明确产品的目标受众、市场定位及卖点。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收集产品的详细信息，包括规格、性能、使用方法等。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撰写简洁明了、包含关键词的标题，提高产品搜索曝光率。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标题优化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提供详细且吸引人的产品描述，突出产品特点和优势。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描述编写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选择与产品相关的关键词，提高产品在搜索引擎中的排名。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关键词设置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根据市场情况和成本核算，制定合理的产品价格。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价格策略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产品信息编写与优化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11" b="161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分析各跨境电商平台的优劣势，选择合适的平台进行产品发布。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平台选择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店铺装修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产品上传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营销推广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设计美观、专业的店铺页面，提升客户购物体验。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按照平台要求，上传产品信息、图片等资料。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利用平台提供的营销工具，进行广告投放、促销活动等，提高产品曝光度和销量。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发布平台选择与操作指南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产品推广策略与实施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针对目标市场和受众进行关键词研究，选择高搜索量、低竞争度的关键词进行优化。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关键词研究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优化网站结构，使其更易于被搜索引擎抓取和索引，提高网站排名。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网站结构优化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撰写高质量、原创且与关键词相关的内容，提高网站相关性和权重。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内容优化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通过获取高质量的外部链接，提高网站权威性和排名。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外部链接建设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搜索引擎优化（SEO）技巧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根据目标受众和产品特点选择合适的社交媒体平台。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平台选择</a:t>
            </a:r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noFill/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通过互动营销手段，如问答、投票、话题讨论等，吸引受众参与，提高品牌曝光度和用户黏性。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互动营销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制定有吸引力的社交媒体内容策略，包括图文、视频等多种形式。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内容策划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noFill/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定期分析社交媒体营销数据，优化策略，提高营销效果。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数据分析</a:t>
            </a:r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社交媒体营销（SMM）方法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https://d.book118.com/307135004011006036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2024-09-10T19:49:43.628</cp:lastPrinted>
  <dcterms:created xsi:type="dcterms:W3CDTF">2024-09-10T11:49:43Z</dcterms:created>
  <dcterms:modified xsi:type="dcterms:W3CDTF">2024-09-10T11:49:45Z</dcterms:modified>
</cp:coreProperties>
</file>