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FE041-53AE-4033-B267-2CEFF968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6849A-935E-443A-AB7E-8D2755A97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A9F50-8AE5-402C-AFD6-44E6AC929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4EB65-F152-4F51-B8FC-D1C90087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52EE7-4B8C-49DB-B0E4-A86DB0A5D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B6864-71E7-4905-B165-F3D3B470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F4736-1A07-4857-8860-1798C959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43720-EB0E-4685-829F-5F57B790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08D0A-CC34-4FD1-B281-19C4F1EB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88DAC-6888-45E1-87AE-A4FC241E3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69FB-56B1-435F-BEC1-44F9DAF31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5043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电厂新员工入职安全培训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电厂安全基础知识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实际操作训练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安全考核与评估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安全文化与职业素养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培养员工对安全问题的重视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通过安全培训，使新员工意识到安全是电厂工作的首要任务，培养其对安全问题的敏感性和警觉性。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使新员工了解电厂安全规定和操作规程，明确安全责任，提高其安全意识，预防事故发生。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新员工应了解并掌握电厂的安全规定和操作规程，明确个人安全责任和义务。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掌握安全规定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通过培训，使新员工认识到安全规定的重要性，并严格遵守，确保个人和设备安全。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通过对典型安全事故案例的分析，使新员工了解事故发生的根本原因，吸取教训。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通过案例分析，使新员工了解事故发生时的应对措施，提高其应对突发事故的能力。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提高事故应对能力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分析事故原因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电厂安全基础知识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电厂基本安全知识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电力生产流程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了解电厂发电原理、生产流程及各环节的安全注意事项。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学习国家及行业安全生产法律法规，明确员工安全职责。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安全标识与安全设施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掌握电厂内安全标识、安全设施的种类和使用方法。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熟悉各类设备的安全操作规程，严格按照规程进行操作。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67" r="138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特种设备管理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了解设备日常维护和保养要求，确保设备正常运行。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针对特种设备，需掌握特种设备的操作、检验及管理要求。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熟悉电厂应急预案，明确应急组织、救援流程及各自职责。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掌握心肺复苏、灭火器使用等紧急救援技能，提高自救互救能力。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发生紧急情况时，应按照规定及时报告并采取相应措施。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紧急情况报告制度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实际操作训练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https://d.book118.com/307135043145006041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2024-09-14T17:41:35.749</cp:lastPrinted>
  <dcterms:created xsi:type="dcterms:W3CDTF">2024-09-14T09:41:35Z</dcterms:created>
  <dcterms:modified xsi:type="dcterms:W3CDTF">2024-09-14T09:41:37Z</dcterms:modified>
</cp:coreProperties>
</file>